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7" r:id="rId3"/>
    <p:sldId id="278" r:id="rId4"/>
    <p:sldId id="279" r:id="rId5"/>
    <p:sldId id="277" r:id="rId6"/>
    <p:sldId id="276" r:id="rId7"/>
    <p:sldId id="280" r:id="rId8"/>
    <p:sldId id="286" r:id="rId9"/>
    <p:sldId id="274" r:id="rId10"/>
    <p:sldId id="287" r:id="rId11"/>
    <p:sldId id="275" r:id="rId12"/>
    <p:sldId id="288" r:id="rId13"/>
    <p:sldId id="289" r:id="rId14"/>
    <p:sldId id="290" r:id="rId15"/>
    <p:sldId id="291" r:id="rId16"/>
    <p:sldId id="293" r:id="rId17"/>
    <p:sldId id="292" r:id="rId18"/>
    <p:sldId id="294" r:id="rId19"/>
  </p:sldIdLst>
  <p:sldSz cx="9144000" cy="6858000" type="screen4x3"/>
  <p:notesSz cx="6858000" cy="9144000"/>
  <p:embeddedFontLst>
    <p:embeddedFont>
      <p:font typeface="Angsana New" charset="-34"/>
      <p:regular r:id="rId20"/>
      <p:bold r:id="rId21"/>
      <p:italic r:id="rId22"/>
      <p:boldItalic r:id="rId23"/>
    </p:embeddedFont>
    <p:embeddedFont>
      <p:font typeface="Matilda" charset="0"/>
      <p:regular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8306"/>
    <a:srgbClr val="E4931C"/>
    <a:srgbClr val="69A12B"/>
    <a:srgbClr val="DF3C0F"/>
    <a:srgbClr val="6CA62C"/>
    <a:srgbClr val="FFE89F"/>
    <a:srgbClr val="008080"/>
    <a:srgbClr val="27704F"/>
    <a:srgbClr val="50C85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2400" y="228600"/>
            <a:ext cx="5791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I</a:t>
            </a:r>
            <a:r>
              <a:rPr lang="bg-BG" sz="4400" b="1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 възрастова група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1200" normalizeH="0" baseline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atilda" pitchFamily="2" charset="0"/>
                <a:ea typeface="+mj-ea"/>
                <a:cs typeface="+mj-cs"/>
              </a:rPr>
              <a:t>„МАРГАРИТКА“</a:t>
            </a:r>
            <a:endParaRPr kumimoji="0" lang="ru-RU" sz="4400" b="1" i="0" u="none" strike="noStrike" kern="1200" normalizeH="0" baseline="0" noProof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181600" y="1219200"/>
            <a:ext cx="3733800" cy="4648200"/>
          </a:xfrm>
          <a:prstGeom prst="roundRect">
            <a:avLst>
              <a:gd name="adj" fmla="val 0"/>
            </a:avLst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i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Педагогически персонал: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Аглика Бончева-старши учител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Борислава Борисова-учител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Пом.възпитател: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Ирена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Велева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+mj-lt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D883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Занимания</a:t>
            </a:r>
            <a:r>
              <a:rPr lang="ru-RU" sz="4000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по </a:t>
            </a:r>
            <a:r>
              <a:rPr lang="ru-RU" sz="4000" dirty="0" err="1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интереси</a:t>
            </a:r>
            <a:r>
              <a:rPr lang="ru-RU" sz="4000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/>
            </a:r>
            <a:br>
              <a:rPr lang="ru-RU" sz="4000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</a:br>
            <a:r>
              <a:rPr lang="en-US" sz="4000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I</a:t>
            </a:r>
            <a:r>
              <a:rPr lang="bg-BG" sz="4000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-</a:t>
            </a:r>
            <a:r>
              <a:rPr lang="bg-BG" sz="4000" dirty="0" err="1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ва</a:t>
            </a:r>
            <a:r>
              <a:rPr lang="bg-BG" sz="4000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възрастова група</a:t>
            </a:r>
            <a:endParaRPr lang="bg-BG" sz="4000" b="1" i="1" dirty="0">
              <a:solidFill>
                <a:srgbClr val="D88306"/>
              </a:solidFill>
              <a:latin typeface="Matilda" charset="0"/>
            </a:endParaRPr>
          </a:p>
        </p:txBody>
      </p:sp>
      <p:pic>
        <p:nvPicPr>
          <p:cNvPr id="4099" name="Picture 3" descr="C:\Users\User\Downloads\20240402_135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30861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20240402_1411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72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840760" cy="77809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Работни моменти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3276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User\Desktop\20240402_1412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306800"/>
            <a:ext cx="7543800" cy="754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20240402_1412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199362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1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Работни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моменти</a:t>
            </a:r>
            <a:endParaRPr lang="bg-BG" dirty="0"/>
          </a:p>
        </p:txBody>
      </p:sp>
      <p:pic>
        <p:nvPicPr>
          <p:cNvPr id="6146" name="Picture 2" descr="C:\Users\User\Desktop\20240402_1414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47801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20240402_1415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00200"/>
            <a:ext cx="4800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51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Работни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моменти</a:t>
            </a:r>
            <a:endParaRPr lang="bg-BG" dirty="0"/>
          </a:p>
        </p:txBody>
      </p:sp>
      <p:pic>
        <p:nvPicPr>
          <p:cNvPr id="7170" name="Picture 2" descr="C:\Users\User\Downloads\20240402_1426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417766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20240402_142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5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Работни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моменти</a:t>
            </a:r>
            <a:endParaRPr lang="bg-BG" dirty="0"/>
          </a:p>
        </p:txBody>
      </p:sp>
      <p:pic>
        <p:nvPicPr>
          <p:cNvPr id="8194" name="Picture 2" descr="C:\Users\User\Downloads\20240402_1428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ownloads\20240402_1429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9341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48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4525963"/>
          </a:xfrm>
        </p:spPr>
        <p:txBody>
          <a:bodyPr>
            <a:normAutofit/>
          </a:bodyPr>
          <a:lstStyle/>
          <a:p>
            <a:pPr algn="ctr"/>
            <a:endParaRPr lang="ru-RU" sz="48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  <a:p>
            <a:pPr marL="0" indent="0" algn="ctr">
              <a:buNone/>
            </a:pPr>
            <a:r>
              <a:rPr lang="ru-RU" sz="4800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Работилнички</a:t>
            </a:r>
            <a:r>
              <a:rPr lang="ru-RU" sz="4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</a:t>
            </a:r>
            <a:r>
              <a:rPr lang="ru-RU" sz="4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с </a:t>
            </a:r>
            <a:r>
              <a:rPr lang="ru-RU" sz="4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родители</a:t>
            </a:r>
            <a:endParaRPr lang="bg-BG" sz="4800" b="1" i="1" dirty="0"/>
          </a:p>
        </p:txBody>
      </p:sp>
    </p:spTree>
    <p:extLst>
      <p:ext uri="{BB962C8B-B14F-4D97-AF65-F5344CB8AC3E}">
        <p14:creationId xmlns:p14="http://schemas.microsoft.com/office/powerpoint/2010/main" val="7834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Работилничка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за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Деня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на 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</a:b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Християнското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семейство</a:t>
            </a:r>
            <a:endParaRPr lang="bg-BG" dirty="0"/>
          </a:p>
        </p:txBody>
      </p:sp>
      <p:pic>
        <p:nvPicPr>
          <p:cNvPr id="9218" name="Picture 2" descr="C:\Users\User\Downloads\20240402_144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5082382" cy="508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14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Осмомортенска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</a:t>
            </a:r>
            <a:r>
              <a:rPr lang="ru-RU" sz="3200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работилничка</a:t>
            </a:r>
            <a:endParaRPr lang="bg-BG" sz="3200" dirty="0"/>
          </a:p>
        </p:txBody>
      </p:sp>
      <p:pic>
        <p:nvPicPr>
          <p:cNvPr id="10242" name="Picture 2" descr="C:\Users\User\Downloads\20240402_1438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485378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33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Открит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урок по БДП</a:t>
            </a:r>
            <a:endParaRPr lang="bg-BG" dirty="0"/>
          </a:p>
        </p:txBody>
      </p:sp>
      <p:pic>
        <p:nvPicPr>
          <p:cNvPr id="11266" name="Picture 2" descr="C:\Users\User\Downloads\20240402_1442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6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73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Екип на група „МАРГАРИТКА“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47800"/>
            <a:ext cx="5584336" cy="4897437"/>
          </a:xfrm>
        </p:spPr>
      </p:pic>
    </p:spTree>
    <p:extLst>
      <p:ext uri="{BB962C8B-B14F-4D97-AF65-F5344CB8AC3E}">
        <p14:creationId xmlns:p14="http://schemas.microsoft.com/office/powerpoint/2010/main" val="23246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  <a:t>Образование </a:t>
            </a:r>
            <a:b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  <a:t>на педагогическия екип</a:t>
            </a:r>
            <a:endParaRPr lang="bg-BG" sz="4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pPr algn="ctr"/>
            <a:endParaRPr lang="bg-BG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Аглика Бончева – старши учител, 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магистър, специалност: „Педагогическо взаимодействие </a:t>
            </a: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деца с проблемно поведение“.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- 1 ПКС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bobi\Desktop\received_51491898612485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11430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0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 </a:t>
            </a:r>
          </a:p>
          <a:p>
            <a:pPr marL="0" indent="0">
              <a:buNone/>
            </a:pPr>
            <a:endParaRPr lang="bg-BG" dirty="0"/>
          </a:p>
          <a:p>
            <a:pPr marL="0" indent="0" algn="ctr">
              <a:buNone/>
            </a:pPr>
            <a:r>
              <a:rPr lang="bg-BG" dirty="0" smtClean="0"/>
              <a:t>       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Борислава Борисова – учител,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агистър, специалност: „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Педагогическо взаимодействие с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 с проблемно поведение“.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              - 1 ПКС</a:t>
            </a:r>
          </a:p>
          <a:p>
            <a:pPr marL="0" indent="0" algn="ctr">
              <a:buNone/>
            </a:pPr>
            <a:r>
              <a:rPr lang="bg-BG" b="1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g-BG" b="1" i="1" smtClean="0">
                <a:solidFill>
                  <a:schemeClr val="accent6">
                    <a:lumMod val="75000"/>
                  </a:schemeClr>
                </a:solidFill>
              </a:rPr>
              <a:t>                   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bg-BG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bobi\Desktop\20200603_171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066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4449763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Маргаритки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сме прекрасни, слънчеви деца!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На воля играем, учим се и пеем,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 детската градина-весело живеем!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Всички ни обичат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и цветенца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маргаритки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ни наричат!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bobi\Desktop\grupa-margarit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648200"/>
            <a:ext cx="3494314" cy="198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94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685800"/>
            <a:ext cx="6480720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ИСТОРИЯ НА ГРУПАТА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066800"/>
            <a:ext cx="6480720" cy="5400600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bobi\Desktop\photocollage_2020831587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5032420" cy="415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77" y="1729739"/>
            <a:ext cx="3225311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20240402_1344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335" y="4295002"/>
            <a:ext cx="3559597" cy="231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6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8077200" cy="1112838"/>
          </a:xfrm>
        </p:spPr>
        <p:txBody>
          <a:bodyPr>
            <a:normAutofit/>
          </a:bodyPr>
          <a:lstStyle/>
          <a:p>
            <a:r>
              <a:rPr lang="bg-BG" sz="60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Випуск </a:t>
            </a:r>
            <a:r>
              <a:rPr lang="bg-BG" sz="60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2023-2027г</a:t>
            </a:r>
            <a:r>
              <a:rPr lang="bg-BG" sz="60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.</a:t>
            </a:r>
            <a:endParaRPr lang="bg-BG" sz="6000" b="1" i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Група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„Маргаритка“, започва да функционира с набор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2020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г., през месец </a:t>
            </a:r>
            <a:r>
              <a:rPr lang="ru-RU" b="1" i="1" dirty="0" err="1">
                <a:solidFill>
                  <a:schemeClr val="accent6">
                    <a:lumMod val="75000"/>
                  </a:schemeClr>
                </a:solidFill>
              </a:rPr>
              <a:t>септември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2023г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. и се състои от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24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деца. От </a:t>
            </a:r>
            <a:r>
              <a:rPr lang="ru-RU" b="1" i="1" dirty="0" err="1">
                <a:solidFill>
                  <a:schemeClr val="accent6">
                    <a:lumMod val="75000"/>
                  </a:schemeClr>
                </a:solidFill>
              </a:rPr>
              <a:t>тях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7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момичета и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17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момчета.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22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от децата са родени </a:t>
            </a:r>
            <a:r>
              <a:rPr lang="ru-RU" b="1" i="1" dirty="0" err="1">
                <a:solidFill>
                  <a:schemeClr val="accent6">
                    <a:lumMod val="75000"/>
                  </a:schemeClr>
                </a:solidFill>
              </a:rPr>
              <a:t>през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2020г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., а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 са родени </a:t>
            </a:r>
            <a:r>
              <a:rPr lang="ru-RU" b="1" i="1" dirty="0" err="1">
                <a:solidFill>
                  <a:schemeClr val="accent6">
                    <a:lumMod val="75000"/>
                  </a:schemeClr>
                </a:solidFill>
              </a:rPr>
              <a:t>през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2021г.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4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B_IMG_17120551615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75" y="1600200"/>
            <a:ext cx="667765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36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533400"/>
            <a:ext cx="7099448" cy="381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D883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Занимания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 по интереси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I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-ва възрастова група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3074" name="Picture 2" descr="C:\Users\User\Desktop\20240402_1355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0"/>
            <a:ext cx="3558382" cy="355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20240402_1359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FDEADA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187</Words>
  <Application>Microsoft Office PowerPoint</Application>
  <PresentationFormat>Презентация на цял екран (4:3)</PresentationFormat>
  <Paragraphs>42</Paragraphs>
  <Slides>18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24" baseType="lpstr">
      <vt:lpstr>Arial</vt:lpstr>
      <vt:lpstr>Angsana New</vt:lpstr>
      <vt:lpstr>Times New Roman</vt:lpstr>
      <vt:lpstr>Wingdings</vt:lpstr>
      <vt:lpstr>Matilda</vt:lpstr>
      <vt:lpstr>Тема Office</vt:lpstr>
      <vt:lpstr>Презентация на PowerPoint</vt:lpstr>
      <vt:lpstr>Екип на група „МАРГАРИТКА“</vt:lpstr>
      <vt:lpstr>Образование  на педагогическия екип</vt:lpstr>
      <vt:lpstr>Презентация на PowerPoint</vt:lpstr>
      <vt:lpstr>Презентация на PowerPoint</vt:lpstr>
      <vt:lpstr>ИСТОРИЯ НА ГРУПАТА</vt:lpstr>
      <vt:lpstr>Випуск 2023-2027г.</vt:lpstr>
      <vt:lpstr>Презентация на PowerPoint</vt:lpstr>
      <vt:lpstr>Занимания по интереси I-ва възрастова група</vt:lpstr>
      <vt:lpstr>Занимания по интереси I-ва възрастова група</vt:lpstr>
      <vt:lpstr>Работни моменти</vt:lpstr>
      <vt:lpstr>Работни моменти</vt:lpstr>
      <vt:lpstr>Работни моменти</vt:lpstr>
      <vt:lpstr>Работни моменти</vt:lpstr>
      <vt:lpstr>Презентация на PowerPoint</vt:lpstr>
      <vt:lpstr>Работилничка за Деня на  Християнското семейство</vt:lpstr>
      <vt:lpstr>Осмомортенска работилничка</vt:lpstr>
      <vt:lpstr>Открит урок по БДП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Ранько Е.А.</dc:creator>
  <cp:lastModifiedBy>User</cp:lastModifiedBy>
  <cp:revision>129</cp:revision>
  <dcterms:created xsi:type="dcterms:W3CDTF">2013-08-23T08:38:35Z</dcterms:created>
  <dcterms:modified xsi:type="dcterms:W3CDTF">2024-04-02T11:45:56Z</dcterms:modified>
</cp:coreProperties>
</file>