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7" r:id="rId4"/>
    <p:sldId id="273" r:id="rId5"/>
    <p:sldId id="274" r:id="rId6"/>
    <p:sldId id="271" r:id="rId7"/>
    <p:sldId id="275" r:id="rId8"/>
    <p:sldId id="276" r:id="rId9"/>
    <p:sldId id="260" r:id="rId10"/>
    <p:sldId id="269" r:id="rId11"/>
    <p:sldId id="267" r:id="rId12"/>
    <p:sldId id="265" r:id="rId13"/>
    <p:sldId id="278" r:id="rId14"/>
    <p:sldId id="268" r:id="rId15"/>
    <p:sldId id="277" r:id="rId16"/>
    <p:sldId id="263" r:id="rId17"/>
    <p:sldId id="264" r:id="rId18"/>
    <p:sldId id="262" r:id="rId19"/>
    <p:sldId id="266" r:id="rId20"/>
    <p:sldId id="285" r:id="rId21"/>
    <p:sldId id="284" r:id="rId22"/>
    <p:sldId id="279" r:id="rId23"/>
    <p:sldId id="280" r:id="rId24"/>
    <p:sldId id="283" r:id="rId25"/>
    <p:sldId id="282" r:id="rId26"/>
    <p:sldId id="256" r:id="rId27"/>
    <p:sldId id="281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82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5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4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246F-A85F-4163-8F09-E5378CB9988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A055-CB8C-4108-9E69-90D9B9E8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8457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037114" y="3159579"/>
            <a:ext cx="65885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МММTimes New Roman"/>
                <a:cs typeface="Times New Roman" panose="02020603050405020304" pitchFamily="18" charset="0"/>
              </a:rPr>
              <a:t>ПОРТФОЛИО НА ГРУПА</a:t>
            </a:r>
          </a:p>
          <a:p>
            <a:pPr algn="ctr"/>
            <a:r>
              <a:rPr lang="bg-BG" sz="2800" dirty="0" smtClean="0">
                <a:latin typeface="МММTimes New Roman"/>
                <a:cs typeface="Times New Roman" panose="02020603050405020304" pitchFamily="18" charset="0"/>
              </a:rPr>
              <a:t>„ПЧЕЛИЧКА“ ПРИ</a:t>
            </a:r>
          </a:p>
          <a:p>
            <a:pPr algn="ctr"/>
            <a:r>
              <a:rPr lang="bg-BG" sz="2800" dirty="0" smtClean="0">
                <a:latin typeface="МММTimes New Roman"/>
                <a:cs typeface="Times New Roman" panose="02020603050405020304" pitchFamily="18" charset="0"/>
              </a:rPr>
              <a:t>ДЕТСКА ГРАДИНА</a:t>
            </a:r>
          </a:p>
          <a:p>
            <a:pPr algn="ctr"/>
            <a:r>
              <a:rPr lang="bg-BG" sz="2800" dirty="0" smtClean="0">
                <a:latin typeface="МММTimes New Roman"/>
                <a:cs typeface="Times New Roman" panose="02020603050405020304" pitchFamily="18" charset="0"/>
              </a:rPr>
              <a:t>„ПЪРВИ ЮНИ“</a:t>
            </a:r>
            <a:endParaRPr lang="en-US" sz="2800" dirty="0">
              <a:latin typeface="МММ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3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бук, лески, ели върви кълбо с бодли. И щом се убодеш, за миг ще разбереш, е то е….таралеж.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3" y="2192383"/>
            <a:ext cx="5856514" cy="384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1845740"/>
            <a:ext cx="2867842" cy="4795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272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професията на мама и тате………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5" y="2362199"/>
            <a:ext cx="6117772" cy="3690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07" y="2057400"/>
            <a:ext cx="3771900" cy="4299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3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Знаем, че сме доста ретро, въпреки, напротив и напук, ние динозаврите сме тук…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2003992"/>
            <a:ext cx="2393235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3771900" cy="4977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134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Коледен базар!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1377696"/>
            <a:ext cx="5522976" cy="5480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974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  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Коледно тържество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47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48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работа ръчички. Направихме хранилка за птички.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8" y="2072639"/>
            <a:ext cx="5241756" cy="4165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1881663"/>
            <a:ext cx="5718048" cy="454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405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Направихме се цветна градинка, за която се грижим с много любов</a:t>
            </a:r>
            <a:r>
              <a:rPr lang="bg-BG" dirty="0" smtClean="0"/>
              <a:t>…..</a:t>
            </a:r>
            <a:endParaRPr lang="en-US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3025444"/>
            <a:ext cx="4279392" cy="3700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1016350"/>
            <a:ext cx="4142232" cy="4018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2232951"/>
            <a:ext cx="3852672" cy="3452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91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 букви и цифри……..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9" y="2326368"/>
            <a:ext cx="3239329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6" y="1556657"/>
            <a:ext cx="3137807" cy="2645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47800"/>
            <a:ext cx="4093028" cy="4789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65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Творим с черешки – арт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работилничка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1847396"/>
            <a:ext cx="3253722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5" y="1545771"/>
            <a:ext cx="4487635" cy="465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758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60000">
              <a:srgbClr val="00B0F0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Къмпинг – парти ……..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0" y="1690688"/>
            <a:ext cx="32635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28" y="1358559"/>
            <a:ext cx="4738007" cy="5090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52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672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кафенето на Масленка….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4" y="1690688"/>
            <a:ext cx="471991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3" y="1492623"/>
            <a:ext cx="5143500" cy="4935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95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Еньовден……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14" y="1825625"/>
            <a:ext cx="5801784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5" y="1690688"/>
            <a:ext cx="5782235" cy="4662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7477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Йога – незабравими емоции…..</a:t>
            </a:r>
            <a:r>
              <a:rPr lang="bg-BG" dirty="0"/>
              <a:t/>
            </a:r>
            <a:br>
              <a:rPr lang="bg-BG" dirty="0"/>
            </a:br>
            <a:endParaRPr lang="en-US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11" y="1486026"/>
            <a:ext cx="435133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276159"/>
            <a:ext cx="6144768" cy="4771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285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Панагия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въздигане на хляба!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1" y="1320553"/>
            <a:ext cx="5399535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364"/>
            <a:ext cx="6451002" cy="4959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710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хванем за ръце и да тропнем ний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хорце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9" y="1331259"/>
            <a:ext cx="5143500" cy="5325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35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изчистим България!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8" y="2390401"/>
            <a:ext cx="5801784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6" y="1519519"/>
            <a:ext cx="5513294" cy="4805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069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6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63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Екипът на група „Пчеличка“: Румяна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Матуска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Гергана Крумова и Любка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Савева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60145">
            <a:off x="4186416" y="2013856"/>
            <a:ext cx="3239329" cy="426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218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Великденско тържество…..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385888"/>
            <a:ext cx="4442079" cy="3646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3" y="2297430"/>
            <a:ext cx="3417570" cy="456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3513773"/>
            <a:ext cx="4709160" cy="3607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0441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Църквата „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Св.Георги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4" y="1836992"/>
            <a:ext cx="5413248" cy="4271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807619" cy="48484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0894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8190" y="227965"/>
            <a:ext cx="10515600" cy="1325563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на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Граничкия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манастир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057400"/>
            <a:ext cx="4834890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1360170"/>
            <a:ext cx="3771900" cy="5006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40" y="491490"/>
            <a:ext cx="3032760" cy="4777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2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00B0F0"/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Лято……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987296"/>
            <a:ext cx="5864352" cy="380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22" y="646176"/>
            <a:ext cx="3771900" cy="5803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170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7000">
              <a:srgbClr val="00B0F0"/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Лято……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36" y="1690688"/>
            <a:ext cx="5876544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881791"/>
            <a:ext cx="5526024" cy="4653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529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Творим с цветовете на есента……!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31" y="1575764"/>
            <a:ext cx="2393235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1" y="1331460"/>
            <a:ext cx="7522029" cy="4480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22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173</Words>
  <Application>Microsoft Office PowerPoint</Application>
  <PresentationFormat>Широк екран</PresentationFormat>
  <Paragraphs>27</Paragraphs>
  <Slides>28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МММTimes New Roman</vt:lpstr>
      <vt:lpstr>Тема на Office</vt:lpstr>
      <vt:lpstr>Презентация на PowerPoint</vt:lpstr>
      <vt:lpstr>Презентация на PowerPoint</vt:lpstr>
      <vt:lpstr>Екипът на група „Пчеличка“: Румяна Матуска, Гергана Крумова и Любка Савева</vt:lpstr>
      <vt:lpstr>Великденско тържество…..</vt:lpstr>
      <vt:lpstr>Църквата „Св.Георги“</vt:lpstr>
      <vt:lpstr>Посещение на Граничкия манастир</vt:lpstr>
      <vt:lpstr>Лято……</vt:lpstr>
      <vt:lpstr>Лято……</vt:lpstr>
      <vt:lpstr>Творим с цветовете на есента……!</vt:lpstr>
      <vt:lpstr>Под бук, лески, ели върви кълбо с бодли. И щом се убодеш, за миг ще разбереш, е то е….таралеж.</vt:lpstr>
      <vt:lpstr>С професията на мама и тате………</vt:lpstr>
      <vt:lpstr>Знаем, че сме доста ретро, въпреки, напротив и напук, ние динозаврите сме тук…</vt:lpstr>
      <vt:lpstr>Коледен базар!</vt:lpstr>
      <vt:lpstr>                  Коледно тържество</vt:lpstr>
      <vt:lpstr>На работа ръчички. Направихме хранилка за птички.</vt:lpstr>
      <vt:lpstr>Направихме се цветна градинка, за която се грижим с много любов…..</vt:lpstr>
      <vt:lpstr>Играем с букви и цифри……..</vt:lpstr>
      <vt:lpstr>Творим с черешки – арт работилничка!</vt:lpstr>
      <vt:lpstr>Къмпинг – парти ……..</vt:lpstr>
      <vt:lpstr>В кафенето на Масленка….</vt:lpstr>
      <vt:lpstr>Еньовден……</vt:lpstr>
      <vt:lpstr> Йога – незабравими емоции….. </vt:lpstr>
      <vt:lpstr>Панагия – въздигане на хляба!</vt:lpstr>
      <vt:lpstr>Да се хванем за ръце и да тропнем ний хорце…..</vt:lpstr>
      <vt:lpstr>Да изчистим България!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аз</dc:creator>
  <cp:lastModifiedBy>аз</cp:lastModifiedBy>
  <cp:revision>26</cp:revision>
  <dcterms:created xsi:type="dcterms:W3CDTF">2020-08-19T09:26:33Z</dcterms:created>
  <dcterms:modified xsi:type="dcterms:W3CDTF">2020-08-21T11:51:11Z</dcterms:modified>
</cp:coreProperties>
</file>