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263" r:id="rId4"/>
    <p:sldId id="268" r:id="rId5"/>
    <p:sldId id="265" r:id="rId6"/>
    <p:sldId id="257" r:id="rId7"/>
    <p:sldId id="261" r:id="rId8"/>
    <p:sldId id="262" r:id="rId9"/>
    <p:sldId id="264" r:id="rId10"/>
    <p:sldId id="266" r:id="rId11"/>
    <p:sldId id="267" r:id="rId12"/>
    <p:sldId id="269" r:id="rId13"/>
    <p:sldId id="270" r:id="rId14"/>
    <p:sldId id="271" r:id="rId15"/>
    <p:sldId id="272" r:id="rId16"/>
    <p:sldId id="286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5" r:id="rId27"/>
    <p:sldId id="282" r:id="rId28"/>
    <p:sldId id="283" r:id="rId29"/>
    <p:sldId id="284" r:id="rId30"/>
    <p:sldId id="287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558" y="12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7B640-F98C-4395-B7B8-96A700CBBD4E}" type="datetimeFigureOut">
              <a:rPr lang="bg-BG" smtClean="0"/>
              <a:t>29.11.2024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45EDB8-D147-4B98-A025-CD782785D80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9472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лавие и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 на ци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или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4">
            <a:extLst>
              <a:ext uri="{FF2B5EF4-FFF2-40B4-BE49-F238E27FC236}">
                <a16:creationId xmlns="" xmlns:a16="http://schemas.microsoft.com/office/drawing/2014/main" id="{339FD630-EF9A-C24A-859C-1DFB907ED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524001"/>
            <a:ext cx="9067800" cy="4952370"/>
          </a:xfrm>
          <a:prstGeom prst="rect">
            <a:avLst/>
          </a:prstGeom>
        </p:spPr>
      </p:pic>
      <p:sp>
        <p:nvSpPr>
          <p:cNvPr id="6" name="Подзаглавие 5">
            <a:extLst>
              <a:ext uri="{FF2B5EF4-FFF2-40B4-BE49-F238E27FC236}">
                <a16:creationId xmlns="" xmlns:a16="http://schemas.microsoft.com/office/drawing/2014/main" id="{2EBA197B-FDAB-984E-A63C-53750B0858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1150" y="84746"/>
            <a:ext cx="8915399" cy="1625301"/>
          </a:xfrm>
        </p:spPr>
        <p:txBody>
          <a:bodyPr>
            <a:noAutofit/>
          </a:bodyPr>
          <a:lstStyle/>
          <a:p>
            <a:r>
              <a:rPr lang="bg-BG" sz="4400"/>
              <a:t>                                         Портфолио на </a:t>
            </a:r>
          </a:p>
        </p:txBody>
      </p:sp>
    </p:spTree>
    <p:extLst>
      <p:ext uri="{BB962C8B-B14F-4D97-AF65-F5344CB8AC3E}">
        <p14:creationId xmlns:p14="http://schemas.microsoft.com/office/powerpoint/2010/main" val="3880683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685800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Работна ,учебна и творческа дейност</a:t>
            </a:r>
            <a:endParaRPr lang="bg-BG" b="1" dirty="0"/>
          </a:p>
        </p:txBody>
      </p:sp>
      <p:pic>
        <p:nvPicPr>
          <p:cNvPr id="3" name="Picture 2" descr="FB_IMG_16037117585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0"/>
            <a:ext cx="365760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FB_IMG_160371177769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4038600"/>
            <a:ext cx="3581400" cy="251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FB_IMG_160371181830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00" y="1143000"/>
            <a:ext cx="2895600" cy="3034690"/>
          </a:xfrm>
          <a:prstGeom prst="rect">
            <a:avLst/>
          </a:prstGeom>
        </p:spPr>
      </p:pic>
      <p:pic>
        <p:nvPicPr>
          <p:cNvPr id="6" name="Picture 5" descr="2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1371600"/>
            <a:ext cx="3200400" cy="2530687"/>
          </a:xfrm>
          <a:prstGeom prst="rect">
            <a:avLst/>
          </a:prstGeom>
        </p:spPr>
      </p:pic>
      <p:pic>
        <p:nvPicPr>
          <p:cNvPr id="7" name="Picture 6" descr="2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0" y="4419600"/>
            <a:ext cx="4495800" cy="227859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i="1" dirty="0" smtClean="0"/>
              <a:t>Забава,танци и игри ,при нас винаги кипи</a:t>
            </a:r>
            <a:endParaRPr lang="bg-BG" i="1" dirty="0"/>
          </a:p>
        </p:txBody>
      </p:sp>
      <p:pic>
        <p:nvPicPr>
          <p:cNvPr id="3" name="Picture 2" descr="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1371600"/>
            <a:ext cx="4572000" cy="2307167"/>
          </a:xfrm>
          <a:prstGeom prst="rect">
            <a:avLst/>
          </a:prstGeom>
        </p:spPr>
      </p:pic>
      <p:pic>
        <p:nvPicPr>
          <p:cNvPr id="4" name="Picture 3" descr="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905000"/>
            <a:ext cx="3929252" cy="2743200"/>
          </a:xfrm>
          <a:prstGeom prst="rect">
            <a:avLst/>
          </a:prstGeom>
        </p:spPr>
      </p:pic>
      <p:pic>
        <p:nvPicPr>
          <p:cNvPr id="5" name="Picture 4" descr="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0" y="1905000"/>
            <a:ext cx="2389547" cy="1905000"/>
          </a:xfrm>
          <a:prstGeom prst="rect">
            <a:avLst/>
          </a:prstGeom>
        </p:spPr>
      </p:pic>
      <p:pic>
        <p:nvPicPr>
          <p:cNvPr id="6" name="Picture 5" descr="1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0600" y="3810000"/>
            <a:ext cx="3124200" cy="2114621"/>
          </a:xfrm>
          <a:prstGeom prst="rect">
            <a:avLst/>
          </a:prstGeom>
        </p:spPr>
      </p:pic>
      <p:pic>
        <p:nvPicPr>
          <p:cNvPr id="7" name="Picture 6" descr="1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4735124"/>
            <a:ext cx="3505200" cy="1818076"/>
          </a:xfrm>
          <a:prstGeom prst="rect">
            <a:avLst/>
          </a:prstGeom>
        </p:spPr>
      </p:pic>
      <p:pic>
        <p:nvPicPr>
          <p:cNvPr id="9" name="Picture 8" descr="25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400" y="4038600"/>
            <a:ext cx="2667000" cy="23097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              </a:t>
            </a:r>
            <a:r>
              <a:rPr lang="bg-BG" b="1" dirty="0" smtClean="0"/>
              <a:t>Випуск </a:t>
            </a:r>
            <a:r>
              <a:rPr lang="bg-BG" b="1" dirty="0" smtClean="0"/>
              <a:t>2019г</a:t>
            </a:r>
            <a:br>
              <a:rPr lang="bg-BG" b="1" dirty="0" smtClean="0"/>
            </a:br>
            <a:r>
              <a:rPr lang="bg-BG" b="1" dirty="0" smtClean="0"/>
              <a:t>първия учебен ден на първа група</a:t>
            </a:r>
            <a:endParaRPr lang="bg-BG" b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286000"/>
            <a:ext cx="8785413" cy="3967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8539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Растем  щастливи!</a:t>
            </a:r>
            <a:endParaRPr lang="bg-BG" b="1" i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286000"/>
            <a:ext cx="3846322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756231"/>
            <a:ext cx="4079383" cy="3059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191000"/>
            <a:ext cx="32512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979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i="1" dirty="0" smtClean="0"/>
              <a:t>Празнуваме!!!</a:t>
            </a:r>
            <a:endParaRPr lang="bg-BG" i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57400"/>
            <a:ext cx="4934725" cy="33432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285875"/>
            <a:ext cx="4343401" cy="2443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3950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Обичаме и да творим!</a:t>
            </a:r>
            <a:endParaRPr lang="bg-BG" b="1" i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752600"/>
            <a:ext cx="5740400" cy="4305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2526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Първи учебен ден на втора група</a:t>
            </a:r>
            <a:endParaRPr lang="bg-BG" b="1" i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752600"/>
            <a:ext cx="74676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166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Правилата знаем ,и как да </a:t>
            </a:r>
            <a:r>
              <a:rPr lang="bg-BG" b="1" i="1" dirty="0" err="1" smtClean="0"/>
              <a:t>безопсно</a:t>
            </a:r>
            <a:r>
              <a:rPr lang="bg-BG" b="1" i="1" dirty="0" smtClean="0"/>
              <a:t> на улицата да играем.</a:t>
            </a:r>
            <a:endParaRPr lang="bg-BG" b="1" i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47930"/>
            <a:ext cx="8915400" cy="42242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4757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Вкусно,лесно и полезно…</a:t>
            </a:r>
            <a:endParaRPr lang="bg-BG" b="1" i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905000"/>
            <a:ext cx="6705600" cy="4648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808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И сме толерантни…</a:t>
            </a:r>
            <a:endParaRPr lang="bg-BG" b="1" i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708786"/>
            <a:ext cx="7315200" cy="4453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7734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g-BG" i="1" dirty="0" smtClean="0"/>
              <a:t>    </a:t>
            </a:r>
            <a:r>
              <a:rPr lang="bg-BG" sz="2800" i="1" dirty="0" smtClean="0"/>
              <a:t>С фенерчето си нося светлина ,безгрижна да е детската игра .Като щастлива мъничка звездица,аз ще се сгуша в нечия къдрица,а после ще политна към реката ,след мен ще тичат весело децата.....”</a:t>
            </a:r>
          </a:p>
          <a:p>
            <a:endParaRPr lang="bg-BG" i="1" dirty="0" smtClean="0"/>
          </a:p>
          <a:p>
            <a:endParaRPr lang="bg-BG" i="1" dirty="0" smtClean="0"/>
          </a:p>
          <a:p>
            <a:endParaRPr lang="bg-BG" i="1" dirty="0"/>
          </a:p>
        </p:txBody>
      </p:sp>
      <p:pic>
        <p:nvPicPr>
          <p:cNvPr id="6" name="Picture 5" descr="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00" y="4419600"/>
            <a:ext cx="4114800" cy="17675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„С обич за мама</a:t>
            </a:r>
            <a:r>
              <a:rPr lang="bg-BG" dirty="0" smtClean="0"/>
              <a:t>“</a:t>
            </a:r>
            <a:endParaRPr lang="bg-BG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409298"/>
            <a:ext cx="8991600" cy="5086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72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Професия пожарникар</a:t>
            </a:r>
            <a:endParaRPr lang="bg-BG" b="1" i="1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524000"/>
            <a:ext cx="7239000" cy="4686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7399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Що е то?</a:t>
            </a:r>
            <a:endParaRPr lang="bg-BG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828800"/>
            <a:ext cx="7543800" cy="4457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0893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762000"/>
            <a:ext cx="8763000" cy="571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6409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286000" y="280673"/>
            <a:ext cx="8911687" cy="1280890"/>
          </a:xfrm>
        </p:spPr>
        <p:txBody>
          <a:bodyPr/>
          <a:lstStyle/>
          <a:p>
            <a:r>
              <a:rPr lang="bg-BG" b="1" i="1" dirty="0" smtClean="0"/>
              <a:t>Любимите снимки с мама и тате</a:t>
            </a:r>
            <a:endParaRPr lang="bg-BG" b="1" i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9448800" cy="541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404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err="1" smtClean="0"/>
              <a:t>Великденки</a:t>
            </a:r>
            <a:r>
              <a:rPr lang="bg-BG" b="1" i="1" dirty="0" smtClean="0"/>
              <a:t> </a:t>
            </a:r>
            <a:r>
              <a:rPr lang="bg-BG" b="1" i="1" dirty="0" err="1" smtClean="0"/>
              <a:t>блготворителен</a:t>
            </a:r>
            <a:r>
              <a:rPr lang="bg-BG" b="1" i="1" dirty="0" smtClean="0"/>
              <a:t> концерт базар</a:t>
            </a:r>
            <a:endParaRPr lang="bg-BG" b="1" i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200400"/>
            <a:ext cx="5448300" cy="3410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200400"/>
            <a:ext cx="5549566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8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Първия учебен ден ,вече сме 3 група</a:t>
            </a:r>
            <a:endParaRPr lang="bg-BG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0200"/>
            <a:ext cx="4953000" cy="2202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52093"/>
            <a:ext cx="5486400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96" y="3962400"/>
            <a:ext cx="4724400" cy="2659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809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Миг човечност- благотворителност в групата</a:t>
            </a:r>
            <a:endParaRPr lang="bg-BG" b="1" i="1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981201"/>
            <a:ext cx="8686800" cy="441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411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В очакване на Коледа</a:t>
            </a:r>
            <a:endParaRPr lang="bg-BG" b="1" i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43200"/>
            <a:ext cx="6248400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319933"/>
            <a:ext cx="4091236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9348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В библиотеката</a:t>
            </a:r>
            <a:endParaRPr lang="bg-BG" b="1" i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33600"/>
            <a:ext cx="6090713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021665"/>
            <a:ext cx="3652313" cy="2056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352800"/>
            <a:ext cx="5029200" cy="2831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496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d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752600"/>
            <a:ext cx="22860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a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1981200"/>
            <a:ext cx="2312432" cy="297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gali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600" y="1828800"/>
            <a:ext cx="22860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3124200" y="381000"/>
            <a:ext cx="58432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Екип на групата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105400"/>
            <a:ext cx="3393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/>
              <a:t>Ст.учител Надя Помпулуска</a:t>
            </a:r>
            <a:endParaRPr lang="bg-BG" dirty="0"/>
          </a:p>
        </p:txBody>
      </p:sp>
      <p:sp>
        <p:nvSpPr>
          <p:cNvPr id="10" name="TextBox 9"/>
          <p:cNvSpPr txBox="1"/>
          <p:nvPr/>
        </p:nvSpPr>
        <p:spPr>
          <a:xfrm>
            <a:off x="4876800" y="51054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Учител Даниела Грозданова</a:t>
            </a:r>
            <a:endParaRPr lang="bg-BG" dirty="0"/>
          </a:p>
        </p:txBody>
      </p:sp>
      <p:sp>
        <p:nvSpPr>
          <p:cNvPr id="12" name="TextBox 11"/>
          <p:cNvSpPr txBox="1"/>
          <p:nvPr/>
        </p:nvSpPr>
        <p:spPr>
          <a:xfrm>
            <a:off x="9296400" y="49530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Пом.възпитател Галина Тончева</a:t>
            </a: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Моите летни спомени</a:t>
            </a:r>
            <a:endParaRPr lang="bg-BG" b="1" i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24000"/>
            <a:ext cx="6858000" cy="4229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914400"/>
            <a:ext cx="3276600" cy="2457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810000"/>
            <a:ext cx="35560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956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533400"/>
            <a:ext cx="7086600" cy="589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7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B_IMG_16037118382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52400"/>
            <a:ext cx="11125200" cy="6457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4">
            <a:extLst>
              <a:ext uri="{FF2B5EF4-FFF2-40B4-BE49-F238E27FC236}">
                <a16:creationId xmlns="" xmlns:a16="http://schemas.microsoft.com/office/drawing/2014/main" id="{777B4212-8966-374B-B8BD-1AEB1B675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741" y="679862"/>
            <a:ext cx="10160000" cy="549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12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533400"/>
            <a:ext cx="5105400" cy="1752600"/>
          </a:xfrm>
        </p:spPr>
      </p:pic>
      <p:pic>
        <p:nvPicPr>
          <p:cNvPr id="5" name="Picture 4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819400"/>
            <a:ext cx="4478017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228600"/>
            <a:ext cx="37338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2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3733800"/>
            <a:ext cx="3581400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33890">
            <a:off x="8763000" y="381000"/>
            <a:ext cx="227521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17993">
            <a:off x="6172200" y="2590800"/>
            <a:ext cx="2209800" cy="3259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648200" y="381000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 smtClean="0"/>
          </a:p>
          <a:p>
            <a:endParaRPr lang="bg-BG" dirty="0" smtClean="0"/>
          </a:p>
          <a:p>
            <a:endParaRPr lang="bg-BG" dirty="0" smtClean="0"/>
          </a:p>
          <a:p>
            <a:r>
              <a:rPr lang="bg-BG" b="1" dirty="0" smtClean="0"/>
              <a:t>МАЛКИ АКТЬОРИ</a:t>
            </a:r>
            <a:endParaRPr lang="bg-BG" b="1" dirty="0"/>
          </a:p>
        </p:txBody>
      </p:sp>
      <p:pic>
        <p:nvPicPr>
          <p:cNvPr id="6" name="Picture 5" descr="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27327">
            <a:off x="2003491" y="181001"/>
            <a:ext cx="1878149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65205">
            <a:off x="1138000" y="3262852"/>
            <a:ext cx="4212238" cy="3004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609600"/>
            <a:ext cx="8915399" cy="609600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    Малки спортисти</a:t>
            </a:r>
            <a:endParaRPr lang="bg-BG" dirty="0"/>
          </a:p>
        </p:txBody>
      </p:sp>
      <p:pic>
        <p:nvPicPr>
          <p:cNvPr id="4" name="Picture 3" descr="IMG_20201023_1100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1524000"/>
            <a:ext cx="3810000" cy="2133600"/>
          </a:xfrm>
          <a:prstGeom prst="rect">
            <a:avLst/>
          </a:prstGeom>
        </p:spPr>
      </p:pic>
      <p:pic>
        <p:nvPicPr>
          <p:cNvPr id="6" name="Picture 5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057400"/>
            <a:ext cx="3745092" cy="3657600"/>
          </a:xfrm>
          <a:prstGeom prst="rect">
            <a:avLst/>
          </a:prstGeom>
        </p:spPr>
      </p:pic>
      <p:pic>
        <p:nvPicPr>
          <p:cNvPr id="7" name="Picture 6" descr="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8600" y="3810000"/>
            <a:ext cx="3581399" cy="2875068"/>
          </a:xfrm>
          <a:prstGeom prst="rect">
            <a:avLst/>
          </a:prstGeom>
        </p:spPr>
      </p:pic>
      <p:pic>
        <p:nvPicPr>
          <p:cNvPr id="8" name="Picture 7" descr="3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1676400"/>
            <a:ext cx="2209800" cy="3124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Загатване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153</Words>
  <Application>Microsoft Office PowerPoint</Application>
  <PresentationFormat>По избор</PresentationFormat>
  <Paragraphs>32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30</vt:i4>
      </vt:variant>
    </vt:vector>
  </HeadingPairs>
  <TitlesOfParts>
    <vt:vector size="31" baseType="lpstr">
      <vt:lpstr>Загатване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    Малки спортисти</vt:lpstr>
      <vt:lpstr>Презентация на PowerPoint</vt:lpstr>
      <vt:lpstr>Забава,танци и игри ,при нас винаги кипи</vt:lpstr>
      <vt:lpstr>              Випуск 2019г първия учебен ден на първа група</vt:lpstr>
      <vt:lpstr>Растем  щастливи!</vt:lpstr>
      <vt:lpstr>Празнуваме!!!</vt:lpstr>
      <vt:lpstr>Обичаме и да творим!</vt:lpstr>
      <vt:lpstr>Първи учебен ден на втора група</vt:lpstr>
      <vt:lpstr>Правилата знаем ,и как да безопсно на улицата да играем.</vt:lpstr>
      <vt:lpstr>Вкусно,лесно и полезно…</vt:lpstr>
      <vt:lpstr>И сме толерантни…</vt:lpstr>
      <vt:lpstr>„С обич за мама“</vt:lpstr>
      <vt:lpstr>Професия пожарникар</vt:lpstr>
      <vt:lpstr>Що е то?</vt:lpstr>
      <vt:lpstr>Презентация на PowerPoint</vt:lpstr>
      <vt:lpstr>Любимите снимки с мама и тате</vt:lpstr>
      <vt:lpstr>Великденки блготворителен концерт базар</vt:lpstr>
      <vt:lpstr>Първия учебен ден ,вече сме 3 група</vt:lpstr>
      <vt:lpstr>Миг човечност- благотворителност в групата</vt:lpstr>
      <vt:lpstr>В очакване на Коледа</vt:lpstr>
      <vt:lpstr>В библиотеката</vt:lpstr>
      <vt:lpstr>Моите летни спомени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359883455304</dc:creator>
  <cp:lastModifiedBy>User</cp:lastModifiedBy>
  <cp:revision>37</cp:revision>
  <dcterms:created xsi:type="dcterms:W3CDTF">2020-08-05T05:53:36Z</dcterms:created>
  <dcterms:modified xsi:type="dcterms:W3CDTF">2024-11-29T11:37:19Z</dcterms:modified>
</cp:coreProperties>
</file>