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314" r:id="rId3"/>
    <p:sldId id="316" r:id="rId4"/>
    <p:sldId id="333" r:id="rId5"/>
    <p:sldId id="352" r:id="rId6"/>
    <p:sldId id="337" r:id="rId7"/>
    <p:sldId id="350" r:id="rId8"/>
    <p:sldId id="351" r:id="rId9"/>
    <p:sldId id="336" r:id="rId10"/>
    <p:sldId id="343" r:id="rId11"/>
    <p:sldId id="347" r:id="rId12"/>
    <p:sldId id="349" r:id="rId13"/>
    <p:sldId id="338" r:id="rId14"/>
    <p:sldId id="339" r:id="rId15"/>
    <p:sldId id="340" r:id="rId16"/>
    <p:sldId id="341" r:id="rId17"/>
    <p:sldId id="342" r:id="rId18"/>
    <p:sldId id="318" r:id="rId19"/>
    <p:sldId id="319" r:id="rId20"/>
  </p:sldIdLst>
  <p:sldSz cx="9144000" cy="6858000" type="screen4x3"/>
  <p:notesSz cx="6858000" cy="994568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A7D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 с тема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 с тема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 с тема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ъл стил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ен стил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ен стил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ен стил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ен стил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ен стил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ен стил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ен стил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ъл стил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Без стил, без мрежа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ъл стил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ъл стил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C1EBE-5ABE-4365-8CD1-5C4F519AB16F}" type="datetimeFigureOut">
              <a:rPr lang="bg-BG" smtClean="0"/>
              <a:t>30.10.2020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1DAA6-499B-4BDE-A094-C4F8DA0085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28714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кръглен правоъгъл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Закръглен правоъгъл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лавие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20" name="Подзаглавие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bg-BG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19" name="Контейнер за 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AA09-5F0F-40B8-B3EE-9ED5D3FD8C1F}" type="datetimeFigureOut">
              <a:rPr lang="bg-BG" smtClean="0"/>
              <a:t>30.10.2020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Контейнер за номер на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775C-81DF-4257-B38F-D31C5B4E4AE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AA09-5F0F-40B8-B3EE-9ED5D3FD8C1F}" type="datetimeFigureOut">
              <a:rPr lang="bg-BG" smtClean="0"/>
              <a:t>30.10.2020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775C-81DF-4257-B38F-D31C5B4E4AE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AA09-5F0F-40B8-B3EE-9ED5D3FD8C1F}" type="datetimeFigureOut">
              <a:rPr lang="bg-BG" smtClean="0"/>
              <a:t>30.10.2020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775C-81DF-4257-B38F-D31C5B4E4AE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AA09-5F0F-40B8-B3EE-9ED5D3FD8C1F}" type="datetimeFigureOut">
              <a:rPr lang="bg-BG" smtClean="0"/>
              <a:t>30.10.2020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775C-81DF-4257-B38F-D31C5B4E4AE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кръглен правоъгъл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Закръглен правоъгъл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AA09-5F0F-40B8-B3EE-9ED5D3FD8C1F}" type="datetimeFigureOut">
              <a:rPr lang="bg-BG" smtClean="0"/>
              <a:t>30.10.2020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775C-81DF-4257-B38F-D31C5B4E4AE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AA09-5F0F-40B8-B3EE-9ED5D3FD8C1F}" type="datetimeFigureOut">
              <a:rPr lang="bg-BG" smtClean="0"/>
              <a:t>30.10.2020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775C-81DF-4257-B38F-D31C5B4E4AE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AA09-5F0F-40B8-B3EE-9ED5D3FD8C1F}" type="datetimeFigureOut">
              <a:rPr lang="bg-BG" smtClean="0"/>
              <a:t>30.10.2020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775C-81DF-4257-B38F-D31C5B4E4AE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AA09-5F0F-40B8-B3EE-9ED5D3FD8C1F}" type="datetimeFigureOut">
              <a:rPr lang="bg-BG" smtClean="0"/>
              <a:t>30.10.2020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775C-81DF-4257-B38F-D31C5B4E4AE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кръглен правоъгъл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AA09-5F0F-40B8-B3EE-9ED5D3FD8C1F}" type="datetimeFigureOut">
              <a:rPr lang="bg-BG" smtClean="0"/>
              <a:t>30.10.2020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775C-81DF-4257-B38F-D31C5B4E4AE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AA09-5F0F-40B8-B3EE-9ED5D3FD8C1F}" type="datetimeFigureOut">
              <a:rPr lang="bg-BG" smtClean="0"/>
              <a:t>30.10.2020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775C-81DF-4257-B38F-D31C5B4E4AE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кръглен правоъгъл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с един заоблен ъгъл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AA09-5F0F-40B8-B3EE-9ED5D3FD8C1F}" type="datetimeFigureOut">
              <a:rPr lang="bg-BG" smtClean="0"/>
              <a:t>30.10.2020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B775C-81DF-4257-B38F-D31C5B4E4AEE}" type="slidenum">
              <a:rPr lang="bg-BG" smtClean="0"/>
              <a:t>‹#›</a:t>
            </a:fld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bg-BG"/>
              <a:t>Щракнете върху иконата, за да добавите картина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кръглен правоъгъл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кръглен правоъгъл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Контейнер за заглавие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/>
              <a:t>Второ ниво</a:t>
            </a:r>
          </a:p>
          <a:p>
            <a:pPr lvl="2" eaLnBrk="1" latinLnBrk="0" hangingPunct="1"/>
            <a:r>
              <a:rPr kumimoji="0" lang="bg-BG"/>
              <a:t>Трето ниво</a:t>
            </a:r>
          </a:p>
          <a:p>
            <a:pPr lvl="3" eaLnBrk="1" latinLnBrk="0" hangingPunct="1"/>
            <a:r>
              <a:rPr kumimoji="0" lang="bg-BG"/>
              <a:t>Четвърто ниво</a:t>
            </a:r>
          </a:p>
          <a:p>
            <a:pPr lvl="4" eaLnBrk="1" latinLnBrk="0" hangingPunct="1"/>
            <a:r>
              <a:rPr kumimoji="0" lang="bg-BG"/>
              <a:t>Пето ниво</a:t>
            </a:r>
            <a:endParaRPr kumimoji="0" lang="en-US"/>
          </a:p>
        </p:txBody>
      </p:sp>
      <p:sp>
        <p:nvSpPr>
          <p:cNvPr id="25" name="Контейнер за 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171AA09-5F0F-40B8-B3EE-9ED5D3FD8C1F}" type="datetimeFigureOut">
              <a:rPr lang="bg-BG" smtClean="0"/>
              <a:t>30.10.2020 г.</a:t>
            </a:fld>
            <a:endParaRPr lang="bg-BG"/>
          </a:p>
        </p:txBody>
      </p:sp>
      <p:sp>
        <p:nvSpPr>
          <p:cNvPr id="18" name="Контейнер за долния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15B775C-81DF-4257-B38F-D31C5B4E4AEE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>
            <a:off x="1049228" y="332656"/>
            <a:ext cx="7090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Портфолио на група „Зайче“</a:t>
            </a:r>
          </a:p>
        </p:txBody>
      </p:sp>
      <p:sp>
        <p:nvSpPr>
          <p:cNvPr id="9" name="Правоъгълник 8"/>
          <p:cNvSpPr/>
          <p:nvPr/>
        </p:nvSpPr>
        <p:spPr>
          <a:xfrm>
            <a:off x="1670130" y="5013176"/>
            <a:ext cx="55146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Учители: Г.Дюлгерова</a:t>
            </a:r>
          </a:p>
          <a:p>
            <a:pPr algn="ctr"/>
            <a:r>
              <a:rPr lang="bg-BG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А.Костова</a:t>
            </a:r>
          </a:p>
          <a:p>
            <a:pPr algn="ctr"/>
            <a:r>
              <a:rPr lang="bg-BG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Пом.възп: С.Василева</a:t>
            </a:r>
          </a:p>
        </p:txBody>
      </p:sp>
      <p:pic>
        <p:nvPicPr>
          <p:cNvPr id="4" name="Picture 2" descr="C:\Users\ASUS\Desktop\IMG_20190425_1024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744416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ASUS\Desktop\IMG_20190308_11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4"/>
            <a:ext cx="3744024" cy="40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887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lexandra\Downloads\FB_IMG_16039744513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lexandra\Downloads\FB_IMG_16039744285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10742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lexandra\Downloads\FB_IMG_16039744337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36" y="530225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авоъгълник 4"/>
          <p:cNvSpPr/>
          <p:nvPr/>
        </p:nvSpPr>
        <p:spPr>
          <a:xfrm>
            <a:off x="1768988" y="2967335"/>
            <a:ext cx="5606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„Баба Марта“</a:t>
            </a:r>
            <a:endParaRPr lang="bg-BG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806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lexandra\Downloads\FB_IMG_16039753736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930650" cy="29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lexandra\Downloads\FB_IMG_16039753569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632"/>
            <a:ext cx="3851920" cy="269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lexandra\Downloads\FB_IMG_16039753950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90665"/>
            <a:ext cx="421196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355946" y="2967335"/>
            <a:ext cx="8432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dirty="0" smtClean="0">
                <a:ln w="18000">
                  <a:solidFill>
                    <a:srgbClr val="4584D3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„Коледен карнавал“</a:t>
            </a:r>
            <a:endParaRPr lang="bg-BG" sz="5400" b="1" dirty="0">
              <a:ln w="18000">
                <a:solidFill>
                  <a:srgbClr val="4584D3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739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andra\Downloads\FB_IMG_16039758413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6" y="23913"/>
            <a:ext cx="3932238" cy="294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exandra\Downloads\FB_IMG_16039758480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3930650" cy="29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exandra\Downloads\FB_IMG_16039758545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83" y="12075"/>
            <a:ext cx="4283968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lexandra\Downloads\FB_IMG_16039758608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308" y="3717032"/>
            <a:ext cx="4427984" cy="304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lexandra\Downloads\FB_IMG_160397586753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6" y="3817409"/>
            <a:ext cx="4356000" cy="304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авоъгълник 4"/>
          <p:cNvSpPr/>
          <p:nvPr/>
        </p:nvSpPr>
        <p:spPr>
          <a:xfrm>
            <a:off x="355948" y="2967335"/>
            <a:ext cx="84321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3200" b="1" dirty="0" smtClean="0">
                <a:ln w="18000">
                  <a:solidFill>
                    <a:srgbClr val="4584D3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„Моят баща, най-добрия на света“</a:t>
            </a:r>
            <a:endParaRPr lang="bg-BG" sz="3200" b="1" dirty="0">
              <a:ln w="18000">
                <a:solidFill>
                  <a:srgbClr val="4584D3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546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 smtClean="0"/>
              <a:t>Режимни моменти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24145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andra\Downloads\FB_IMG_16039739732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exandra\Downloads\FB_IMG_16039740131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68562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exandra\Downloads\FB_IMG_16039740242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624"/>
            <a:ext cx="3528000" cy="47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923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lexandra\Downloads\FB_IMG_16039740904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" y="44624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exandra\Downloads\FB_IMG_16039741007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393" y="116632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exandra\Downloads\FB_IMG_16039740052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08376"/>
            <a:ext cx="3780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6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xandra\Downloads\FB_IMG_16039740379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exandra\Downloads\FB_IMG_16039740483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32856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lexandra\Downloads\FB_IMG_16039741476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819"/>
            <a:ext cx="3347864" cy="46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02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xandra\Downloads\FB_IMG_1603974118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3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ownloads\FB_IMG_15987112296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38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ownloads\FB_IMG_15984294901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0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17898" y="3828969"/>
            <a:ext cx="27895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Галина Дюлгерова </a:t>
            </a:r>
          </a:p>
          <a:p>
            <a:pPr algn="ctr"/>
            <a:r>
              <a:rPr lang="bg-BG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старши учител</a:t>
            </a:r>
            <a:endParaRPr lang="bg-BG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5940153" y="3828969"/>
            <a:ext cx="32100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Силвия Василева</a:t>
            </a:r>
          </a:p>
          <a:p>
            <a:pPr algn="ctr"/>
            <a:r>
              <a:rPr lang="bg-BG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пом. възп.</a:t>
            </a:r>
            <a:endParaRPr lang="bg-BG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3073835" y="2321004"/>
            <a:ext cx="29963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Александра Костова </a:t>
            </a:r>
          </a:p>
          <a:p>
            <a:pPr algn="ctr"/>
            <a:r>
              <a:rPr lang="bg-BG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</a:t>
            </a:r>
            <a:endParaRPr lang="bg-BG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ASUS\Desktop\CamScanner 06-22-2020 21.08.49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" y="42379"/>
            <a:ext cx="3024000" cy="384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CamScanner 06-22-2020 21.08.49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53512"/>
            <a:ext cx="2866320" cy="378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\Desktop\CamScanner 06-22-2020 21.08.49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672" y="0"/>
            <a:ext cx="2966328" cy="385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5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Г Първи юни\Документи\Списъци на гр.Зайче\Документи 2016-2018\Правила на група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38" y="332656"/>
            <a:ext cx="4752000" cy="600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30623" y="-36407"/>
            <a:ext cx="3634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Правила</a:t>
            </a:r>
          </a:p>
        </p:txBody>
      </p:sp>
      <p:sp>
        <p:nvSpPr>
          <p:cNvPr id="3" name="Правоъгълник 2"/>
          <p:cNvSpPr/>
          <p:nvPr/>
        </p:nvSpPr>
        <p:spPr>
          <a:xfrm>
            <a:off x="4283904" y="3584765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</a:t>
            </a:r>
          </a:p>
        </p:txBody>
      </p:sp>
      <p:sp>
        <p:nvSpPr>
          <p:cNvPr id="4" name="Правоъгълник 3"/>
          <p:cNvSpPr/>
          <p:nvPr/>
        </p:nvSpPr>
        <p:spPr>
          <a:xfrm>
            <a:off x="5652120" y="5661248"/>
            <a:ext cx="3283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групата</a:t>
            </a:r>
          </a:p>
        </p:txBody>
      </p:sp>
    </p:spTree>
    <p:extLst>
      <p:ext uri="{BB962C8B-B14F-4D97-AF65-F5344CB8AC3E}">
        <p14:creationId xmlns:p14="http://schemas.microsoft.com/office/powerpoint/2010/main" val="28632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2E20505-FFDD-45D2-80FD-D69213845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890659"/>
              </p:ext>
            </p:extLst>
          </p:nvPr>
        </p:nvGraphicFramePr>
        <p:xfrm>
          <a:off x="755576" y="1916832"/>
          <a:ext cx="7632848" cy="39049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55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8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0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9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69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 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Понеделник 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Вторник 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Сряда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Четвъртък 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Петък 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1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Трета група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9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Сутрин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1.БЕЛ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1.Математика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1.БЕЛ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1.Математика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1.БЕЛ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9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2.ОС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2.Музика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2.КТ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2.ОС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2.ОС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 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3.ОС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3.</a:t>
                      </a:r>
                      <a:r>
                        <a:rPr kumimoji="0" lang="bg-BG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Музика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3.ФК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Следобед</a:t>
                      </a:r>
                      <a:endParaRPr lang="bg-BG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1.</a:t>
                      </a:r>
                      <a:r>
                        <a:rPr lang="bg-BG" sz="1200" b="0" u="none" dirty="0">
                          <a:effectLst/>
                        </a:rPr>
                        <a:t>ФК</a:t>
                      </a:r>
                      <a:endParaRPr lang="bg-BG" sz="1100" b="0" u="none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bg-BG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1.ИИ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1.ФК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bg-BG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1.ИИ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bg-BG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1.КТ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 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bg1"/>
                          </a:solidFill>
                          <a:effectLst/>
                        </a:rPr>
                        <a:t>Понеделник </a:t>
                      </a:r>
                      <a:endParaRPr lang="bg-BG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bg1"/>
                          </a:solidFill>
                          <a:effectLst/>
                        </a:rPr>
                        <a:t>Вторник </a:t>
                      </a:r>
                      <a:endParaRPr lang="bg-BG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bg1"/>
                          </a:solidFill>
                          <a:effectLst/>
                        </a:rPr>
                        <a:t>Сряда</a:t>
                      </a:r>
                      <a:endParaRPr lang="bg-BG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bg1"/>
                          </a:solidFill>
                          <a:effectLst/>
                        </a:rPr>
                        <a:t>Четвъртък </a:t>
                      </a:r>
                      <a:endParaRPr lang="bg-BG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chemeClr val="bg1"/>
                          </a:solidFill>
                          <a:effectLst/>
                        </a:rPr>
                        <a:t>Петък </a:t>
                      </a:r>
                      <a:endParaRPr lang="bg-BG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96203"/>
                  </a:ext>
                </a:extLst>
              </a:tr>
              <a:tr h="2769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Втора група 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  Сутрин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1.БЕЛ 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1.Математика 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1.БЕЛ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1.Математика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1.БЕЛ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9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2.ОС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2.Музика 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2.КТ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2.ОС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2.ФК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9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3.</a:t>
                      </a:r>
                      <a:r>
                        <a:rPr lang="bg-BG" sz="1100" dirty="0">
                          <a:effectLst/>
                        </a:rPr>
                        <a:t>Музика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9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Следобед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9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1.ФК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1.ИИ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1.ФК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1.ИИ</a:t>
                      </a: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bg-BG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008323CB-FB96-470C-A966-3CC5EDB9F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08" y="764704"/>
            <a:ext cx="7931583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5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183880" cy="676656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Открити моменти пред родители: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95321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 smtClean="0"/>
              <a:t>Открити моменти пред колеги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22366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xandra\Downloads\FB_IMG_16039767413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02"/>
            <a:ext cx="3932238" cy="294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exandra\Downloads\FB_IMG_1603976789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144" y="44624"/>
            <a:ext cx="3930650" cy="29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lexandra\Downloads\FB_IMG_16039767779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3803591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lexandra\Downloads\FB_IMG_16039767480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20" y="3767216"/>
            <a:ext cx="4056098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авоъгълник 4"/>
          <p:cNvSpPr/>
          <p:nvPr/>
        </p:nvSpPr>
        <p:spPr>
          <a:xfrm>
            <a:off x="1021991" y="2967335"/>
            <a:ext cx="71000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„Как да пресичам правилно“</a:t>
            </a:r>
            <a:endParaRPr lang="bg-BG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95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xandra\Downloads\FB_IMG_16039774924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92488" cy="294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exandra\Downloads\FB_IMG_16039775212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3930650" cy="29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lexandra\Downloads\FB_IMG_16039775106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17" y="188640"/>
            <a:ext cx="442798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авоъгълник 4"/>
          <p:cNvSpPr/>
          <p:nvPr/>
        </p:nvSpPr>
        <p:spPr>
          <a:xfrm>
            <a:off x="763109" y="2967335"/>
            <a:ext cx="761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„</a:t>
            </a:r>
            <a:r>
              <a:rPr lang="bg-BG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Ден на народните будители</a:t>
            </a:r>
            <a:r>
              <a:rPr lang="bg-BG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</a:t>
            </a:r>
            <a:endParaRPr lang="bg-BG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839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 smtClean="0"/>
              <a:t>Тържества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33758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Въ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994</TotalTime>
  <Words>146</Words>
  <Application>Microsoft Office PowerPoint</Application>
  <PresentationFormat>On-screen Show (4:3)</PresentationFormat>
  <Paragraphs>98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Times New Roman</vt:lpstr>
      <vt:lpstr>Verdana</vt:lpstr>
      <vt:lpstr>Wingdings 2</vt:lpstr>
      <vt:lpstr>Аспект</vt:lpstr>
      <vt:lpstr>PowerPoint Presentation</vt:lpstr>
      <vt:lpstr>PowerPoint Presentation</vt:lpstr>
      <vt:lpstr>PowerPoint Presentation</vt:lpstr>
      <vt:lpstr>PowerPoint Presentation</vt:lpstr>
      <vt:lpstr>Открити моменти пред родители:</vt:lpstr>
      <vt:lpstr>Открити моменти пред колеги</vt:lpstr>
      <vt:lpstr>PowerPoint Presentation</vt:lpstr>
      <vt:lpstr>PowerPoint Presentation</vt:lpstr>
      <vt:lpstr>Тържества</vt:lpstr>
      <vt:lpstr>PowerPoint Presentation</vt:lpstr>
      <vt:lpstr>PowerPoint Presentation</vt:lpstr>
      <vt:lpstr>PowerPoint Presentation</vt:lpstr>
      <vt:lpstr>Режимни моменти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Учители: Г.Дюлгерова А.Костова</dc:title>
  <dc:creator>Alexandra</dc:creator>
  <cp:lastModifiedBy>kiril@1001s.net</cp:lastModifiedBy>
  <cp:revision>132</cp:revision>
  <cp:lastPrinted>2020-10-12T16:22:15Z</cp:lastPrinted>
  <dcterms:created xsi:type="dcterms:W3CDTF">2019-10-24T10:06:02Z</dcterms:created>
  <dcterms:modified xsi:type="dcterms:W3CDTF">2020-10-30T15:45:47Z</dcterms:modified>
</cp:coreProperties>
</file>