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92" r:id="rId14"/>
    <p:sldId id="293" r:id="rId15"/>
    <p:sldId id="272" r:id="rId16"/>
    <p:sldId id="273" r:id="rId17"/>
    <p:sldId id="274" r:id="rId18"/>
    <p:sldId id="275" r:id="rId19"/>
    <p:sldId id="294" r:id="rId20"/>
    <p:sldId id="276" r:id="rId21"/>
    <p:sldId id="277" r:id="rId22"/>
    <p:sldId id="278" r:id="rId23"/>
    <p:sldId id="279" r:id="rId24"/>
    <p:sldId id="280" r:id="rId25"/>
    <p:sldId id="281" r:id="rId26"/>
    <p:sldId id="295" r:id="rId27"/>
    <p:sldId id="283" r:id="rId28"/>
    <p:sldId id="282" r:id="rId29"/>
    <p:sldId id="284" r:id="rId30"/>
    <p:sldId id="285" r:id="rId31"/>
    <p:sldId id="286" r:id="rId32"/>
    <p:sldId id="261" r:id="rId33"/>
    <p:sldId id="288" r:id="rId34"/>
    <p:sldId id="289" r:id="rId35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7" autoAdjust="0"/>
    <p:restoredTop sz="94660"/>
  </p:normalViewPr>
  <p:slideViewPr>
    <p:cSldViewPr>
      <p:cViewPr varScale="1">
        <p:scale>
          <a:sx n="82" d="100"/>
          <a:sy n="82" d="100"/>
        </p:scale>
        <p:origin x="-1435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5FE8D-6094-4C43-99A5-6E00157A6C31}" type="datetimeFigureOut">
              <a:rPr lang="bg-BG" smtClean="0"/>
              <a:pPr/>
              <a:t>24.8.2020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21F6-A97F-4A26-AC1A-77A52666B2A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5FE8D-6094-4C43-99A5-6E00157A6C31}" type="datetimeFigureOut">
              <a:rPr lang="bg-BG" smtClean="0"/>
              <a:pPr/>
              <a:t>24.8.2020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21F6-A97F-4A26-AC1A-77A52666B2A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5FE8D-6094-4C43-99A5-6E00157A6C31}" type="datetimeFigureOut">
              <a:rPr lang="bg-BG" smtClean="0"/>
              <a:pPr/>
              <a:t>24.8.2020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21F6-A97F-4A26-AC1A-77A52666B2A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5FE8D-6094-4C43-99A5-6E00157A6C31}" type="datetimeFigureOut">
              <a:rPr lang="bg-BG" smtClean="0"/>
              <a:pPr/>
              <a:t>24.8.2020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21F6-A97F-4A26-AC1A-77A52666B2A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5FE8D-6094-4C43-99A5-6E00157A6C31}" type="datetimeFigureOut">
              <a:rPr lang="bg-BG" smtClean="0"/>
              <a:pPr/>
              <a:t>24.8.2020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21F6-A97F-4A26-AC1A-77A52666B2A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5FE8D-6094-4C43-99A5-6E00157A6C31}" type="datetimeFigureOut">
              <a:rPr lang="bg-BG" smtClean="0"/>
              <a:pPr/>
              <a:t>24.8.2020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21F6-A97F-4A26-AC1A-77A52666B2A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5FE8D-6094-4C43-99A5-6E00157A6C31}" type="datetimeFigureOut">
              <a:rPr lang="bg-BG" smtClean="0"/>
              <a:pPr/>
              <a:t>24.8.2020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21F6-A97F-4A26-AC1A-77A52666B2A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5FE8D-6094-4C43-99A5-6E00157A6C31}" type="datetimeFigureOut">
              <a:rPr lang="bg-BG" smtClean="0"/>
              <a:pPr/>
              <a:t>24.8.2020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21F6-A97F-4A26-AC1A-77A52666B2A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5FE8D-6094-4C43-99A5-6E00157A6C31}" type="datetimeFigureOut">
              <a:rPr lang="bg-BG" smtClean="0"/>
              <a:pPr/>
              <a:t>24.8.2020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21F6-A97F-4A26-AC1A-77A52666B2A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5FE8D-6094-4C43-99A5-6E00157A6C31}" type="datetimeFigureOut">
              <a:rPr lang="bg-BG" smtClean="0"/>
              <a:pPr/>
              <a:t>24.8.2020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21F6-A97F-4A26-AC1A-77A52666B2A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5FE8D-6094-4C43-99A5-6E00157A6C31}" type="datetimeFigureOut">
              <a:rPr lang="bg-BG" smtClean="0"/>
              <a:pPr/>
              <a:t>24.8.2020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921F6-A97F-4A26-AC1A-77A52666B2AC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9000">
              <a:schemeClr val="accent6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5FE8D-6094-4C43-99A5-6E00157A6C31}" type="datetimeFigureOut">
              <a:rPr lang="bg-BG" smtClean="0"/>
              <a:pPr/>
              <a:t>24.8.2020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921F6-A97F-4A26-AC1A-77A52666B2AC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5;&#1043;&#1058;\Desktop\&#1087;&#1080;&#1087;&#1080;\&#1059;&#1095;&#1080;&#1090;&#1077;&#1083;&#1082;&#1072;%20-%20&#1076;&#1077;&#1090;&#1089;&#1082;&#1072;%20&#1087;&#1077;&#1089;&#1085;&#1080;&#1095;&#1082;&#1072;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43;&#1058;\Desktop\&#1087;&#1080;&#1087;&#1080;\&#1059;&#1095;&#1080;&#1090;&#1077;&#1083;&#1082;&#1072;%20-%20&#1076;&#1077;&#1090;&#1089;&#1082;&#1072;%20&#1087;&#1077;&#1089;&#1085;&#1080;&#1095;&#1082;&#1072;.mp3" TargetMode="Externa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10" Type="http://schemas.openxmlformats.org/officeDocument/2006/relationships/image" Target="../media/image93.jpeg"/><Relationship Id="rId4" Type="http://schemas.openxmlformats.org/officeDocument/2006/relationships/image" Target="../media/image87.jpeg"/><Relationship Id="rId9" Type="http://schemas.openxmlformats.org/officeDocument/2006/relationships/image" Target="../media/image9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eg"/><Relationship Id="rId3" Type="http://schemas.openxmlformats.org/officeDocument/2006/relationships/image" Target="../media/image97.jpeg"/><Relationship Id="rId7" Type="http://schemas.openxmlformats.org/officeDocument/2006/relationships/image" Target="../media/image101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7" Type="http://schemas.openxmlformats.org/officeDocument/2006/relationships/image" Target="../media/image113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jpeg"/><Relationship Id="rId3" Type="http://schemas.openxmlformats.org/officeDocument/2006/relationships/image" Target="../media/image121.jpeg"/><Relationship Id="rId7" Type="http://schemas.openxmlformats.org/officeDocument/2006/relationships/image" Target="../media/image64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jpeg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jpeg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18" Type="http://schemas.openxmlformats.org/officeDocument/2006/relationships/image" Target="../media/image23.jpeg"/><Relationship Id="rId3" Type="http://schemas.openxmlformats.org/officeDocument/2006/relationships/image" Target="../media/image8.jpeg"/><Relationship Id="rId21" Type="http://schemas.openxmlformats.org/officeDocument/2006/relationships/image" Target="../media/image26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17" Type="http://schemas.openxmlformats.org/officeDocument/2006/relationships/image" Target="../media/image22.jpeg"/><Relationship Id="rId2" Type="http://schemas.openxmlformats.org/officeDocument/2006/relationships/image" Target="../media/image7.jpeg"/><Relationship Id="rId16" Type="http://schemas.openxmlformats.org/officeDocument/2006/relationships/image" Target="../media/image21.jpeg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5" Type="http://schemas.openxmlformats.org/officeDocument/2006/relationships/image" Target="../media/image20.jpeg"/><Relationship Id="rId10" Type="http://schemas.openxmlformats.org/officeDocument/2006/relationships/image" Target="../media/image15.jpeg"/><Relationship Id="rId19" Type="http://schemas.openxmlformats.org/officeDocument/2006/relationships/image" Target="../media/image24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43;&#1058;\Desktop\&#1087;&#1080;&#1087;&#1080;\SOLEADO%20(MUSIDCA%20INSTRUMENTAL).mp3" TargetMode="Externa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476672"/>
            <a:ext cx="7772400" cy="2334121"/>
          </a:xfrm>
        </p:spPr>
        <p:txBody>
          <a:bodyPr>
            <a:prstTxWarp prst="textDoubleWave1">
              <a:avLst/>
            </a:prstTxWarp>
            <a:normAutofit/>
          </a:bodyPr>
          <a:lstStyle/>
          <a:p>
            <a:r>
              <a:rPr lang="bg-BG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Група “ пипи”</a:t>
            </a:r>
            <a:r>
              <a:rPr lang="bg-BG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bg-BG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bg-BG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ОДЗ “ Първи юни”</a:t>
            </a:r>
            <a:r>
              <a:rPr lang="bg-BG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bg-BG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bg-BG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филиал   Зорница</a:t>
            </a:r>
            <a:endParaRPr lang="bg-BG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4221088"/>
            <a:ext cx="6400800" cy="1752600"/>
          </a:xfrm>
        </p:spPr>
        <p:txBody>
          <a:bodyPr>
            <a:normAutofit fontScale="55000" lnSpcReduction="20000"/>
          </a:bodyPr>
          <a:lstStyle/>
          <a:p>
            <a:r>
              <a:rPr lang="bg-BG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Г- жа Илиана  Георгиева</a:t>
            </a:r>
          </a:p>
          <a:p>
            <a:r>
              <a:rPr lang="bg-BG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Г- жа Теодора Тимова</a:t>
            </a:r>
          </a:p>
          <a:p>
            <a:r>
              <a:rPr lang="bg-BG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Г- жа Анелия Стоймирова</a:t>
            </a:r>
          </a:p>
          <a:p>
            <a:r>
              <a:rPr lang="bg-BG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Г – жа Вержиния Секулова</a:t>
            </a:r>
            <a:endParaRPr lang="bg-BG" sz="4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6" name="Учителка - детска песнич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899525" y="6381328"/>
            <a:ext cx="244475" cy="244475"/>
          </a:xfrm>
          <a:prstGeom prst="rect">
            <a:avLst/>
          </a:prstGeom>
        </p:spPr>
      </p:pic>
      <p:pic>
        <p:nvPicPr>
          <p:cNvPr id="5" name="Picture 4" descr="Без име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70723" y="3068960"/>
            <a:ext cx="2373277" cy="2448272"/>
          </a:xfrm>
          <a:prstGeom prst="rect">
            <a:avLst/>
          </a:prstGeom>
        </p:spPr>
      </p:pic>
      <p:pic>
        <p:nvPicPr>
          <p:cNvPr id="8" name="Picture 7" descr="ПИПИ ЛОГО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55768" y="0"/>
            <a:ext cx="2088232" cy="15888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2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3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692696"/>
            <a:ext cx="4427984" cy="53080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548680"/>
            <a:ext cx="3923927" cy="5452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994861">
            <a:off x="303925" y="764057"/>
            <a:ext cx="2787774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 descr="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23443">
            <a:off x="5541419" y="1143110"/>
            <a:ext cx="3131839" cy="3679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 descr="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1340768"/>
            <a:ext cx="1989956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 descr="5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963811">
            <a:off x="683568" y="4653136"/>
            <a:ext cx="2553747" cy="206084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11560" y="0"/>
            <a:ext cx="77048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400" b="1" dirty="0" smtClean="0">
                <a:latin typeface="Monotype Corsiva" pitchFamily="66" charset="0"/>
              </a:rPr>
              <a:t>ПРАЗНУВАХМЕ ЗАЕДНО РОЖДЕННИТЕ СИ ДНИ</a:t>
            </a:r>
            <a:endParaRPr lang="bg-BG" sz="4400" b="1" dirty="0">
              <a:latin typeface="Monotype Corsiva" pitchFamily="66" charset="0"/>
            </a:endParaRPr>
          </a:p>
        </p:txBody>
      </p:sp>
      <p:pic>
        <p:nvPicPr>
          <p:cNvPr id="20" name="Picture 19" descr="5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83968" y="4005064"/>
            <a:ext cx="2283718" cy="3044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2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692696"/>
            <a:ext cx="257175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260648"/>
            <a:ext cx="2390006" cy="4345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6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7824" y="260648"/>
            <a:ext cx="3081536" cy="2311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 descr="6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99792" y="2924944"/>
            <a:ext cx="3801616" cy="2851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 descr="6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501008"/>
            <a:ext cx="2528372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 descr="6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438713">
            <a:off x="5732054" y="3756407"/>
            <a:ext cx="2247714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29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76672"/>
            <a:ext cx="2733768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6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188640"/>
            <a:ext cx="3563888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9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9832" y="0"/>
            <a:ext cx="2643758" cy="3525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9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12160" y="2708920"/>
            <a:ext cx="2571750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10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63888" y="3140968"/>
            <a:ext cx="2031690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10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20824000">
            <a:off x="674663" y="3710478"/>
            <a:ext cx="2841728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Учителка - детска песнич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 cstate="print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3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2841780" cy="378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1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332656"/>
            <a:ext cx="2643758" cy="3525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16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24128" y="188640"/>
            <a:ext cx="3021800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16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3429000"/>
            <a:ext cx="2808312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16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03848" y="3068960"/>
            <a:ext cx="2355726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17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64088" y="3429000"/>
            <a:ext cx="3600400" cy="3240360"/>
          </a:xfrm>
          <a:prstGeom prst="rect">
            <a:avLst/>
          </a:prstGeom>
        </p:spPr>
      </p:pic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Тържество след тържество ставахме все по – добри!</a:t>
            </a:r>
            <a:endParaRPr lang="bg-BG" dirty="0"/>
          </a:p>
        </p:txBody>
      </p:sp>
      <p:pic>
        <p:nvPicPr>
          <p:cNvPr id="6" name="Picture 5" descr="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484784"/>
            <a:ext cx="2409732" cy="321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8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1556792"/>
            <a:ext cx="3321563" cy="2491172"/>
          </a:xfrm>
          <a:prstGeom prst="rect">
            <a:avLst/>
          </a:prstGeom>
        </p:spPr>
      </p:pic>
      <p:pic>
        <p:nvPicPr>
          <p:cNvPr id="8" name="Picture 7" descr="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24128" y="4149080"/>
            <a:ext cx="3156801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13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600" y="4437112"/>
            <a:ext cx="2985525" cy="2239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17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19872" y="1556792"/>
            <a:ext cx="2517744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9145016" cy="1143000"/>
          </a:xfrm>
        </p:spPr>
        <p:txBody>
          <a:bodyPr>
            <a:normAutofit fontScale="90000"/>
          </a:bodyPr>
          <a:lstStyle/>
          <a:p>
            <a:r>
              <a:rPr lang="bg-BG" dirty="0" smtClean="0"/>
              <a:t>Научихме се да бъдем по - внимателни на пътя!</a:t>
            </a:r>
            <a:endParaRPr lang="bg-BG" dirty="0"/>
          </a:p>
        </p:txBody>
      </p:sp>
      <p:pic>
        <p:nvPicPr>
          <p:cNvPr id="6" name="Picture 5" descr="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2132856"/>
            <a:ext cx="6408712" cy="4077072"/>
          </a:xfrm>
          <a:prstGeom prst="rect">
            <a:avLst/>
          </a:prstGeom>
        </p:spPr>
      </p:pic>
    </p:spTree>
  </p:cSld>
  <p:clrMapOvr>
    <a:masterClrMapping/>
  </p:clrMapOvr>
  <p:transition advClick="0"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 smtClean="0"/>
              <a:t>Научихте ни на любов към Бог</a:t>
            </a:r>
            <a:endParaRPr lang="bg-BG" dirty="0"/>
          </a:p>
        </p:txBody>
      </p:sp>
      <p:pic>
        <p:nvPicPr>
          <p:cNvPr id="8" name="Picture 7" descr="1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196752"/>
            <a:ext cx="4464496" cy="3813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1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1268760"/>
            <a:ext cx="2949792" cy="3356992"/>
          </a:xfrm>
          <a:prstGeom prst="rect">
            <a:avLst/>
          </a:prstGeom>
        </p:spPr>
      </p:pic>
      <p:pic>
        <p:nvPicPr>
          <p:cNvPr id="10" name="Picture 9" descr="1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985356">
            <a:off x="6066227" y="3291752"/>
            <a:ext cx="2463738" cy="3284984"/>
          </a:xfrm>
          <a:prstGeom prst="rect">
            <a:avLst/>
          </a:prstGeom>
        </p:spPr>
      </p:pic>
      <p:pic>
        <p:nvPicPr>
          <p:cNvPr id="11" name="Picture 10" descr="1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3861048"/>
            <a:ext cx="5184576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15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32040" y="4221088"/>
            <a:ext cx="1384077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Почитахме всички християнски празници</a:t>
            </a:r>
            <a:endParaRPr lang="bg-BG" dirty="0"/>
          </a:p>
        </p:txBody>
      </p:sp>
      <p:pic>
        <p:nvPicPr>
          <p:cNvPr id="9" name="Picture 8" descr="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533673">
            <a:off x="160915" y="970745"/>
            <a:ext cx="2301720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98533">
            <a:off x="4025015" y="1337238"/>
            <a:ext cx="2664296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1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04248" y="908720"/>
            <a:ext cx="1977684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12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36296" y="3068960"/>
            <a:ext cx="1635646" cy="2180861"/>
          </a:xfrm>
          <a:prstGeom prst="rect">
            <a:avLst/>
          </a:prstGeom>
        </p:spPr>
      </p:pic>
      <p:pic>
        <p:nvPicPr>
          <p:cNvPr id="14" name="Picture 13" descr="7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91880" y="3645024"/>
            <a:ext cx="2931790" cy="2232248"/>
          </a:xfrm>
          <a:prstGeom prst="rect">
            <a:avLst/>
          </a:prstGeom>
        </p:spPr>
      </p:pic>
      <p:pic>
        <p:nvPicPr>
          <p:cNvPr id="15" name="Picture 14" descr="16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5536" y="3573016"/>
            <a:ext cx="2971813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 descr="16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792286">
            <a:off x="7340785" y="4577886"/>
            <a:ext cx="1470660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 descr="18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95736" y="1268760"/>
            <a:ext cx="1923678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 descr="7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851920" y="5229200"/>
            <a:ext cx="3168352" cy="1800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000"/>
                            </p:stCondLst>
                            <p:childTnLst>
                              <p:par>
                                <p:cTn id="4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1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Но най – ценното, на което ни научихте е да искаме и да даваме прошка!</a:t>
            </a:r>
            <a:endParaRPr lang="bg-BG" dirty="0"/>
          </a:p>
        </p:txBody>
      </p:sp>
      <p:pic>
        <p:nvPicPr>
          <p:cNvPr id="4" name="Picture 3" descr="9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556792"/>
            <a:ext cx="3816424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9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844824"/>
            <a:ext cx="4176464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2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16632"/>
            <a:ext cx="8604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ПОРТФОЛИО НА ГРУПА “ПИПИ”</a:t>
            </a:r>
            <a:endParaRPr lang="bg-BG" sz="4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" name="Picture 4" descr="n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68759"/>
            <a:ext cx="9144000" cy="5166965"/>
          </a:xfrm>
          <a:prstGeom prst="rect">
            <a:avLst/>
          </a:prstGeom>
        </p:spPr>
      </p:pic>
      <p:pic>
        <p:nvPicPr>
          <p:cNvPr id="6" name="Picture 5" descr="ПИПИ ЛОГ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8304" y="692696"/>
            <a:ext cx="1835696" cy="17281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 fontScale="90000"/>
          </a:bodyPr>
          <a:lstStyle/>
          <a:p>
            <a:r>
              <a:rPr lang="bg-BG" dirty="0" smtClean="0"/>
              <a:t>Мама и татко помагаха всеотдайно</a:t>
            </a:r>
            <a:endParaRPr lang="bg-BG" dirty="0"/>
          </a:p>
        </p:txBody>
      </p:sp>
      <p:pic>
        <p:nvPicPr>
          <p:cNvPr id="7" name="Picture 6" descr="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755556">
            <a:off x="253916" y="1014961"/>
            <a:ext cx="2463738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1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764704"/>
            <a:ext cx="2733768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1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1800" y="764704"/>
            <a:ext cx="2931790" cy="39090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11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69936">
            <a:off x="5563121" y="3032517"/>
            <a:ext cx="2527105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12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3356992"/>
            <a:ext cx="3024336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11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87824" y="3761656"/>
            <a:ext cx="2664296" cy="30963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11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88224" y="4653136"/>
            <a:ext cx="2555776" cy="22048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И грижите за насъжденията са наши</a:t>
            </a:r>
            <a:endParaRPr lang="bg-BG" dirty="0"/>
          </a:p>
        </p:txBody>
      </p:sp>
      <p:pic>
        <p:nvPicPr>
          <p:cNvPr id="8" name="Picture 7" descr="1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340768"/>
            <a:ext cx="2679762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1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1340768"/>
            <a:ext cx="3237824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1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4481736"/>
            <a:ext cx="3096344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14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15816" y="3789040"/>
            <a:ext cx="2139702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А за награда?</a:t>
            </a:r>
            <a:br>
              <a:rPr lang="bg-BG" dirty="0" smtClean="0"/>
            </a:br>
            <a:r>
              <a:rPr lang="bg-BG" dirty="0" smtClean="0"/>
              <a:t>Ураааа……..Екскурзия </a:t>
            </a:r>
            <a:endParaRPr lang="bg-BG" dirty="0"/>
          </a:p>
        </p:txBody>
      </p:sp>
      <p:pic>
        <p:nvPicPr>
          <p:cNvPr id="9" name="Picture 8" descr="1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988840"/>
            <a:ext cx="8496944" cy="548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2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1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36576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1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476672"/>
            <a:ext cx="3816424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1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8184" y="3212976"/>
            <a:ext cx="2301720" cy="3068960"/>
          </a:xfrm>
          <a:prstGeom prst="rect">
            <a:avLst/>
          </a:prstGeom>
        </p:spPr>
      </p:pic>
      <p:pic>
        <p:nvPicPr>
          <p:cNvPr id="11" name="Picture 10" descr="17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636912"/>
            <a:ext cx="2664296" cy="2390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12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59832" y="2564904"/>
            <a:ext cx="3003798" cy="4005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12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5536" y="4581128"/>
            <a:ext cx="2771800" cy="2078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8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17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5" y="188640"/>
            <a:ext cx="9036496" cy="6509320"/>
          </a:xfrm>
          <a:prstGeom prst="rect">
            <a:avLst/>
          </a:prstGeo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2276872"/>
            <a:ext cx="5544615" cy="4149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67544" y="332656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600" dirty="0" smtClean="0">
                <a:latin typeface="Monotype Corsiva" pitchFamily="66" charset="0"/>
              </a:rPr>
              <a:t>Участвахме и в благотворителност</a:t>
            </a:r>
            <a:endParaRPr lang="bg-BG" sz="3600" dirty="0">
              <a:latin typeface="Monotype Corsiva" pitchFamily="66" charset="0"/>
            </a:endParaRPr>
          </a:p>
        </p:txBody>
      </p:sp>
      <p:pic>
        <p:nvPicPr>
          <p:cNvPr id="10" name="Picture 9" descr="8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1340768"/>
            <a:ext cx="2520280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Почитахме паметта на великите българи</a:t>
            </a:r>
            <a:endParaRPr lang="bg-BG" dirty="0"/>
          </a:p>
        </p:txBody>
      </p:sp>
      <p:pic>
        <p:nvPicPr>
          <p:cNvPr id="4" name="Picture 3" descr="n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556792"/>
            <a:ext cx="7315200" cy="4694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834880" cy="1143000"/>
          </a:xfrm>
        </p:spPr>
        <p:txBody>
          <a:bodyPr>
            <a:normAutofit fontScale="90000"/>
          </a:bodyPr>
          <a:lstStyle/>
          <a:p>
            <a:r>
              <a:rPr lang="bg-BG" dirty="0" smtClean="0"/>
              <a:t>Участвахме и в Коледния базар</a:t>
            </a:r>
            <a:endParaRPr lang="bg-BG" dirty="0"/>
          </a:p>
        </p:txBody>
      </p:sp>
      <p:pic>
        <p:nvPicPr>
          <p:cNvPr id="8" name="Content Placeholder 7" descr="1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28800"/>
            <a:ext cx="3744416" cy="4525963"/>
          </a:xfrm>
        </p:spPr>
      </p:pic>
      <p:pic>
        <p:nvPicPr>
          <p:cNvPr id="4" name="Picture 3" descr="ъ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476672"/>
            <a:ext cx="3456384" cy="6153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7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717032"/>
            <a:ext cx="1923678" cy="2564904"/>
          </a:xfrm>
          <a:prstGeom prst="rect">
            <a:avLst/>
          </a:prstGeom>
        </p:spPr>
      </p:pic>
      <p:pic>
        <p:nvPicPr>
          <p:cNvPr id="10" name="Picture 9" descr="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412776"/>
            <a:ext cx="1944216" cy="2084851"/>
          </a:xfrm>
          <a:prstGeom prst="rect">
            <a:avLst/>
          </a:prstGeom>
        </p:spPr>
      </p:pic>
      <p:pic>
        <p:nvPicPr>
          <p:cNvPr id="11" name="Picture 10" descr="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3429000"/>
            <a:ext cx="1491630" cy="1988840"/>
          </a:xfrm>
          <a:prstGeom prst="rect">
            <a:avLst/>
          </a:prstGeom>
        </p:spPr>
      </p:pic>
      <p:pic>
        <p:nvPicPr>
          <p:cNvPr id="12" name="Picture 11" descr="9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28184" y="332656"/>
            <a:ext cx="2211710" cy="2948947"/>
          </a:xfrm>
          <a:prstGeom prst="rect">
            <a:avLst/>
          </a:prstGeom>
        </p:spPr>
      </p:pic>
      <p:pic>
        <p:nvPicPr>
          <p:cNvPr id="13" name="Picture 12" descr="13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3501008"/>
            <a:ext cx="1923678" cy="2564904"/>
          </a:xfrm>
          <a:prstGeom prst="rect">
            <a:avLst/>
          </a:prstGeom>
        </p:spPr>
      </p:pic>
      <p:pic>
        <p:nvPicPr>
          <p:cNvPr id="14" name="Picture 13" descr="9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43808" y="1052736"/>
            <a:ext cx="2880320" cy="2448272"/>
          </a:xfrm>
          <a:prstGeom prst="rect">
            <a:avLst/>
          </a:prstGeom>
        </p:spPr>
      </p:pic>
      <p:pic>
        <p:nvPicPr>
          <p:cNvPr id="15" name="Picture 14" descr="14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07904" y="3861048"/>
            <a:ext cx="2304256" cy="256490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23528" y="332656"/>
            <a:ext cx="55446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200" b="1" dirty="0" smtClean="0">
                <a:latin typeface="Monotype Corsiva" pitchFamily="66" charset="0"/>
              </a:rPr>
              <a:t>Най – ценното си остава прятелството</a:t>
            </a:r>
            <a:endParaRPr lang="bg-BG" sz="3200" b="1" dirty="0">
              <a:latin typeface="Monotype Corsiva" pitchFamily="66" charset="0"/>
            </a:endParaRPr>
          </a:p>
        </p:txBody>
      </p:sp>
    </p:spTree>
  </p:cSld>
  <p:clrMapOvr>
    <a:masterClrMapping/>
  </p:clrMapOvr>
  <p:transition advClick="0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1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88640"/>
            <a:ext cx="4748345" cy="3561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1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0"/>
            <a:ext cx="3672408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1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2636912"/>
            <a:ext cx="3528392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9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3501008"/>
            <a:ext cx="4752528" cy="2849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260648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малки,   бяхме     ние!</a:t>
            </a:r>
            <a:endParaRPr lang="bg-BG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Monotype Corsiva" pitchFamily="66" charset="0"/>
            </a:endParaRPr>
          </a:p>
        </p:txBody>
      </p:sp>
      <p:pic>
        <p:nvPicPr>
          <p:cNvPr id="6" name="Picture 5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8210" y="1325880"/>
            <a:ext cx="7307580" cy="4206240"/>
          </a:xfrm>
          <a:prstGeom prst="rect">
            <a:avLst/>
          </a:prstGeom>
        </p:spPr>
      </p:pic>
      <p:pic>
        <p:nvPicPr>
          <p:cNvPr id="4" name="Picture 3" descr="ПИПИ ЛОГО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0"/>
            <a:ext cx="2088232" cy="15888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9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64088" y="188640"/>
            <a:ext cx="3394472" cy="4525963"/>
          </a:xfrm>
        </p:spPr>
      </p:pic>
      <p:pic>
        <p:nvPicPr>
          <p:cNvPr id="10" name="Picture 9" descr="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260648"/>
            <a:ext cx="4054152" cy="3607296"/>
          </a:xfrm>
          <a:prstGeom prst="rect">
            <a:avLst/>
          </a:prstGeom>
        </p:spPr>
      </p:pic>
      <p:pic>
        <p:nvPicPr>
          <p:cNvPr id="12" name="Picture 11" descr="1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3861048"/>
            <a:ext cx="5169768" cy="2689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2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1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2409732" cy="3212976"/>
          </a:xfrm>
          <a:prstGeom prst="rect">
            <a:avLst/>
          </a:prstGeom>
        </p:spPr>
      </p:pic>
      <p:pic>
        <p:nvPicPr>
          <p:cNvPr id="9" name="Picture 8" descr="1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260648"/>
            <a:ext cx="3585592" cy="411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1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4042792"/>
            <a:ext cx="3753611" cy="2815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18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99792" y="188640"/>
            <a:ext cx="2949792" cy="393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13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76056" y="4149080"/>
            <a:ext cx="3513584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18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600200"/>
            <a:ext cx="7056784" cy="5069160"/>
          </a:xfrm>
        </p:spPr>
      </p:pic>
    </p:spTree>
  </p:cSld>
  <p:clrMapOvr>
    <a:masterClrMapping/>
  </p:clrMapOvr>
  <p:transition advClick="0" advTm="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17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28800"/>
            <a:ext cx="4104456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1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1052736"/>
            <a:ext cx="2918330" cy="5301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3000" b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latin typeface="Monotype Corsiva" pitchFamily="66" charset="0"/>
              </a:rPr>
              <a:t/>
            </a:r>
            <a:br>
              <a:rPr lang="ru-RU" dirty="0" smtClean="0">
                <a:latin typeface="Monotype Corsiva" pitchFamily="66" charset="0"/>
              </a:rPr>
            </a:b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Monotype Corsiva" pitchFamily="66" charset="0"/>
              </a:rPr>
              <a:t>А на раздяла само по едно букетче получаваш, но ти учителко, безкрайно много заслужаваш! </a:t>
            </a:r>
            <a:endParaRPr lang="bg-BG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advClick="0" advTm="20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bg-BG" dirty="0" smtClean="0"/>
              <a:t>Бяхме мънички дечица мама водеше ни за ръчица!</a:t>
            </a:r>
            <a:endParaRPr lang="bg-BG" dirty="0"/>
          </a:p>
        </p:txBody>
      </p:sp>
      <p:pic>
        <p:nvPicPr>
          <p:cNvPr id="9" name="Content Placeholder 8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548680"/>
            <a:ext cx="2214227" cy="26537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1124744"/>
            <a:ext cx="1790089" cy="25649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2492896"/>
            <a:ext cx="1512168" cy="2016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39952" y="980728"/>
            <a:ext cx="1788071" cy="21839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63888" y="2924944"/>
            <a:ext cx="1655584" cy="22322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76056" y="2708920"/>
            <a:ext cx="1475861" cy="21004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 descr="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40152" y="908720"/>
            <a:ext cx="2016224" cy="2520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 descr="1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493175" y="404664"/>
            <a:ext cx="1650825" cy="20608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 descr="1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0" y="3212976"/>
            <a:ext cx="1536441" cy="17728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 descr="12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372200" y="3212976"/>
            <a:ext cx="1342820" cy="18238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 descr="13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339752" y="3212976"/>
            <a:ext cx="1491630" cy="19888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 descr="14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668343" y="2132856"/>
            <a:ext cx="1475657" cy="19512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 descr="15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707904" y="4797152"/>
            <a:ext cx="1625065" cy="20608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 descr="16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07504" y="4869160"/>
            <a:ext cx="1645395" cy="17728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 descr="17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987824" y="1052736"/>
            <a:ext cx="1674450" cy="22768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Picture 24" descr="19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452320" y="3789040"/>
            <a:ext cx="1545208" cy="20182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25" descr="20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660084" y="4927703"/>
            <a:ext cx="1483916" cy="19302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26" descr="21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6300192" y="4797152"/>
            <a:ext cx="1627932" cy="17429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Picture 27" descr="22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4860032" y="4725144"/>
            <a:ext cx="1813818" cy="19113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28" descr="24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547664" y="4653136"/>
            <a:ext cx="1858057" cy="22048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000"/>
                            </p:stCondLst>
                            <p:childTnLst>
                              <p:par>
                                <p:cTn id="42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1000"/>
                            </p:stCondLst>
                            <p:childTnLst>
                              <p:par>
                                <p:cTn id="4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500"/>
                            </p:stCondLst>
                            <p:childTnLst>
                              <p:par>
                                <p:cTn id="5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7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9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1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3500"/>
                            </p:stCondLst>
                            <p:childTnLst>
                              <p:par>
                                <p:cTn id="7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40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6000"/>
                            </p:stCondLst>
                            <p:childTnLst>
                              <p:par>
                                <p:cTn id="8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6500"/>
                            </p:stCondLst>
                            <p:childTnLst>
                              <p:par>
                                <p:cTn id="8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7000"/>
                            </p:stCondLst>
                            <p:childTnLst>
                              <p:par>
                                <p:cTn id="9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9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181576" y="836712"/>
            <a:ext cx="2962424" cy="3128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1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3068960"/>
            <a:ext cx="2679762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6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76672"/>
            <a:ext cx="2859274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7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75856" y="1628800"/>
            <a:ext cx="2427734" cy="2228867"/>
          </a:xfrm>
          <a:prstGeom prst="rect">
            <a:avLst/>
          </a:prstGeom>
        </p:spPr>
      </p:pic>
      <p:pic>
        <p:nvPicPr>
          <p:cNvPr id="13" name="Picture 12" descr="4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00192" y="3717032"/>
            <a:ext cx="2664296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4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03848" y="3933056"/>
            <a:ext cx="2433464" cy="263518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0" y="18864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b="1" i="1" dirty="0" smtClean="0">
                <a:latin typeface="Monotype Corsiva" pitchFamily="66" charset="0"/>
              </a:rPr>
              <a:t>НЕ НИ БЕШЕ ЛЕСНО ВСЕКИ ДЕН УРОЦИ</a:t>
            </a:r>
            <a:endParaRPr lang="bg-BG" sz="4800" b="1" i="1" dirty="0">
              <a:latin typeface="Monotype Corsiva" pitchFamily="66" charset="0"/>
            </a:endParaRPr>
          </a:p>
        </p:txBody>
      </p:sp>
      <p:pic>
        <p:nvPicPr>
          <p:cNvPr id="16" name="SOLEADO (MUSIDCA INSTRUMENTAL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 cstate="print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advClick="0"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3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1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2530376" cy="3373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1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908720"/>
            <a:ext cx="2193708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1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332656"/>
            <a:ext cx="2463738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7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16216" y="3068960"/>
            <a:ext cx="2409732" cy="321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6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67744" y="3573016"/>
            <a:ext cx="4176464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10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64238" y="0"/>
            <a:ext cx="2679762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 descr="10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3528" y="3429000"/>
            <a:ext cx="2355726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7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356992"/>
            <a:ext cx="2355726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1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8224" y="692696"/>
            <a:ext cx="2301720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1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2132856"/>
            <a:ext cx="2949792" cy="393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1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00192" y="3356992"/>
            <a:ext cx="243027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2267744" y="116632"/>
            <a:ext cx="5544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600" dirty="0" smtClean="0">
                <a:latin typeface="Monotype Corsiva" pitchFamily="66" charset="0"/>
              </a:rPr>
              <a:t>Нашият труд винаги беше оценен подобаващо!</a:t>
            </a:r>
            <a:endParaRPr lang="bg-BG" sz="3600" dirty="0">
              <a:latin typeface="Monotype Corsiva" pitchFamily="66" charset="0"/>
            </a:endParaRPr>
          </a:p>
        </p:txBody>
      </p:sp>
      <p:pic>
        <p:nvPicPr>
          <p:cNvPr id="16" name="Picture 15" descr="5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908720"/>
            <a:ext cx="2985525" cy="2239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7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51520" y="332656"/>
            <a:ext cx="439248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400" b="1" dirty="0" smtClean="0">
                <a:latin typeface="Monotype Corsiva" pitchFamily="66" charset="0"/>
              </a:rPr>
              <a:t>СЛЕД УРОЦИТЕ ВИНАГИ ИМАШЕ ИГРИ И ЗАБАВЛЕНИЯ</a:t>
            </a:r>
            <a:endParaRPr lang="bg-BG" sz="4400" b="1" dirty="0">
              <a:latin typeface="Monotype Corsiva" pitchFamily="66" charset="0"/>
            </a:endParaRPr>
          </a:p>
        </p:txBody>
      </p:sp>
      <p:pic>
        <p:nvPicPr>
          <p:cNvPr id="12" name="Picture 11" descr="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0"/>
            <a:ext cx="3921629" cy="3291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284984"/>
            <a:ext cx="4443986" cy="2499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318129">
            <a:off x="5172785" y="3388450"/>
            <a:ext cx="349188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</TotalTime>
  <Words>148</Words>
  <Application>Microsoft Office PowerPoint</Application>
  <PresentationFormat>On-screen Show (4:3)</PresentationFormat>
  <Paragraphs>25</Paragraphs>
  <Slides>34</Slides>
  <Notes>0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Група “ пипи” ОДЗ “ Първи юни” филиал   Зорница</vt:lpstr>
      <vt:lpstr>Slide 2</vt:lpstr>
      <vt:lpstr>Slide 3</vt:lpstr>
      <vt:lpstr>Бяхме мънички дечица мама водеше ни за ръчица!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Тържество след тържество ставахме все по – добри!</vt:lpstr>
      <vt:lpstr>Научихме се да бъдем по - внимателни на пътя!</vt:lpstr>
      <vt:lpstr>Научихте ни на любов към Бог</vt:lpstr>
      <vt:lpstr>Почитахме всички християнски празници</vt:lpstr>
      <vt:lpstr>Но най – ценното, на което ни научихте е да искаме и да даваме прошка!</vt:lpstr>
      <vt:lpstr>Мама и татко помагаха всеотдайно</vt:lpstr>
      <vt:lpstr>И грижите за насъжденията са наши</vt:lpstr>
      <vt:lpstr>А за награда? Ураааа……..Екскурзия </vt:lpstr>
      <vt:lpstr>Slide 23</vt:lpstr>
      <vt:lpstr>Slide 24</vt:lpstr>
      <vt:lpstr>Slide 25</vt:lpstr>
      <vt:lpstr>Почитахме паметта на великите българи</vt:lpstr>
      <vt:lpstr>Участвахме и в Коледния базар</vt:lpstr>
      <vt:lpstr>Slide 28</vt:lpstr>
      <vt:lpstr>Slide 29</vt:lpstr>
      <vt:lpstr>Slide 30</vt:lpstr>
      <vt:lpstr>Slide 31</vt:lpstr>
      <vt:lpstr>Slide 32</vt:lpstr>
      <vt:lpstr>Slide 33</vt:lpstr>
      <vt:lpstr> А на раздяла само по едно букетче получаваш, но ти учителко, безкрайно много заслужаваш!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Група “ Палавници” ОДЗ “ Първи юни” филиал Зорница</dc:title>
  <dc:creator>ПГТ</dc:creator>
  <cp:lastModifiedBy>ПГТ</cp:lastModifiedBy>
  <cp:revision>72</cp:revision>
  <dcterms:created xsi:type="dcterms:W3CDTF">2017-05-07T06:09:20Z</dcterms:created>
  <dcterms:modified xsi:type="dcterms:W3CDTF">2020-08-24T07:38:03Z</dcterms:modified>
</cp:coreProperties>
</file>