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7" r:id="rId3"/>
    <p:sldId id="278" r:id="rId4"/>
    <p:sldId id="279" r:id="rId5"/>
    <p:sldId id="277" r:id="rId6"/>
    <p:sldId id="276" r:id="rId7"/>
    <p:sldId id="280" r:id="rId8"/>
    <p:sldId id="274" r:id="rId9"/>
    <p:sldId id="275" r:id="rId10"/>
    <p:sldId id="273" r:id="rId11"/>
    <p:sldId id="281" r:id="rId12"/>
    <p:sldId id="282" r:id="rId13"/>
    <p:sldId id="283" r:id="rId14"/>
    <p:sldId id="284" r:id="rId15"/>
    <p:sldId id="285" r:id="rId16"/>
  </p:sldIdLst>
  <p:sldSz cx="9144000" cy="6858000" type="screen4x3"/>
  <p:notesSz cx="6858000" cy="9144000"/>
  <p:embeddedFontLst>
    <p:embeddedFont>
      <p:font typeface="Matilda" charset="0"/>
      <p:regular r:id="rId17"/>
    </p:embeddedFont>
    <p:embeddedFont>
      <p:font typeface="Monotype Corsiva" pitchFamily="66" charset="0"/>
      <p:italic r:id="rId18"/>
    </p:embeddedFont>
    <p:embeddedFont>
      <p:font typeface="Segoe Script" pitchFamily="34" charset="0"/>
      <p:regular r:id="rId19"/>
      <p:bold r:id="rId20"/>
    </p:embeddedFont>
    <p:embeddedFont>
      <p:font typeface="Angsana New" pitchFamily="18" charset="-34"/>
      <p:regular r:id="rId21"/>
      <p:bold r:id="rId22"/>
      <p:italic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931C"/>
    <a:srgbClr val="D88306"/>
    <a:srgbClr val="69A12B"/>
    <a:srgbClr val="DF3C0F"/>
    <a:srgbClr val="6CA62C"/>
    <a:srgbClr val="FFE89F"/>
    <a:srgbClr val="008080"/>
    <a:srgbClr val="27704F"/>
    <a:srgbClr val="50C85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2400" y="228600"/>
            <a:ext cx="5791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I</a:t>
            </a:r>
            <a:r>
              <a:rPr lang="bg-BG" sz="4400" b="1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 възрастова група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1200" normalizeH="0" baseline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atilda" pitchFamily="2" charset="0"/>
                <a:ea typeface="+mj-ea"/>
                <a:cs typeface="+mj-cs"/>
              </a:rPr>
              <a:t>„МАРГАРИТКА“</a:t>
            </a:r>
            <a:endParaRPr kumimoji="0" lang="ru-RU" sz="4400" b="1" i="0" u="none" strike="noStrike" kern="1200" normalizeH="0" baseline="0" noProof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181600" y="1219200"/>
            <a:ext cx="3733800" cy="4648200"/>
          </a:xfrm>
          <a:prstGeom prst="roundRect">
            <a:avLst>
              <a:gd name="adj" fmla="val 0"/>
            </a:avLst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i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Педагогически персонал: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Аглика Бончева-старши учител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Борислава Борисова-учител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Пом.възпитател: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Маргарита Бонгурова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+mj-lt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24736" cy="77809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Учебна 2020-2021г.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7704856" cy="5328592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rgbClr val="E4931C"/>
              </a:solidFill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E4931C"/>
                </a:solidFill>
              </a:rPr>
              <a:t>Групата </a:t>
            </a:r>
            <a:r>
              <a:rPr lang="ru-RU" b="1" i="1" dirty="0">
                <a:solidFill>
                  <a:srgbClr val="E4931C"/>
                </a:solidFill>
              </a:rPr>
              <a:t>се се състои от </a:t>
            </a:r>
            <a:r>
              <a:rPr lang="ru-RU" b="1" i="1" dirty="0" smtClean="0">
                <a:solidFill>
                  <a:srgbClr val="E4931C"/>
                </a:solidFill>
              </a:rPr>
              <a:t>29 </a:t>
            </a:r>
            <a:r>
              <a:rPr lang="ru-RU" b="1" i="1" dirty="0">
                <a:solidFill>
                  <a:srgbClr val="E4931C"/>
                </a:solidFill>
              </a:rPr>
              <a:t>деца. От тях 14 момичета и </a:t>
            </a:r>
            <a:r>
              <a:rPr lang="ru-RU" b="1" i="1" dirty="0" smtClean="0">
                <a:solidFill>
                  <a:srgbClr val="E4931C"/>
                </a:solidFill>
              </a:rPr>
              <a:t>15 </a:t>
            </a:r>
            <a:r>
              <a:rPr lang="ru-RU" b="1" i="1" dirty="0">
                <a:solidFill>
                  <a:srgbClr val="E4931C"/>
                </a:solidFill>
              </a:rPr>
              <a:t>момчета. </a:t>
            </a:r>
            <a:r>
              <a:rPr lang="ru-RU" b="1" i="1" dirty="0" smtClean="0">
                <a:solidFill>
                  <a:srgbClr val="E4931C"/>
                </a:solidFill>
              </a:rPr>
              <a:t>24 </a:t>
            </a:r>
            <a:r>
              <a:rPr lang="ru-RU" b="1" i="1" dirty="0">
                <a:solidFill>
                  <a:srgbClr val="E4931C"/>
                </a:solidFill>
              </a:rPr>
              <a:t>от децата са родени през 2016г., а </a:t>
            </a:r>
            <a:r>
              <a:rPr lang="ru-RU" b="1" i="1" dirty="0" smtClean="0">
                <a:solidFill>
                  <a:srgbClr val="E4931C"/>
                </a:solidFill>
              </a:rPr>
              <a:t>5 </a:t>
            </a:r>
            <a:r>
              <a:rPr lang="ru-RU" b="1" i="1" dirty="0">
                <a:solidFill>
                  <a:srgbClr val="E4931C"/>
                </a:solidFill>
              </a:rPr>
              <a:t>деца са родени през 2017</a:t>
            </a:r>
            <a:r>
              <a:rPr lang="ru-RU" b="1" i="1" dirty="0" smtClean="0">
                <a:solidFill>
                  <a:srgbClr val="E4931C"/>
                </a:solidFill>
              </a:rPr>
              <a:t>.</a:t>
            </a:r>
          </a:p>
          <a:p>
            <a:pPr marL="0" indent="0" algn="ctr">
              <a:buNone/>
            </a:pPr>
            <a:endParaRPr lang="ru-RU" b="1" i="1" dirty="0">
              <a:solidFill>
                <a:srgbClr val="E4931C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bobi\Desktop\оцветяване\рамки и покани\grupa-margarit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038600"/>
            <a:ext cx="3949700" cy="25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9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bg-BG" b="1" i="1" dirty="0" smtClean="0">
                <a:solidFill>
                  <a:srgbClr val="E4931C"/>
                </a:solidFill>
              </a:rPr>
              <a:t>През м. Октомври в групата са закупени чисто нови легла и шкафове. Една тъй желана мечта за децата вече е реалност. Имаме красива, светла и топла занималня.</a:t>
            </a:r>
          </a:p>
          <a:p>
            <a:pPr algn="ctr">
              <a:buFont typeface="Courier New" pitchFamily="49" charset="0"/>
              <a:buChar char="o"/>
            </a:pPr>
            <a:endParaRPr lang="bg-BG" b="1" i="1" dirty="0">
              <a:solidFill>
                <a:srgbClr val="E493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74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8229600" cy="1143000"/>
          </a:xfrm>
        </p:spPr>
        <p:txBody>
          <a:bodyPr>
            <a:normAutofit/>
          </a:bodyPr>
          <a:lstStyle/>
          <a:p>
            <a:r>
              <a:rPr lang="bg-BG" sz="4000" b="1" dirty="0" smtClean="0">
                <a:solidFill>
                  <a:srgbClr val="E4931C"/>
                </a:solidFill>
                <a:latin typeface="Segoe Script" pitchFamily="34" charset="0"/>
              </a:rPr>
              <a:t>Група „МАРГАРИТКА“</a:t>
            </a:r>
            <a:endParaRPr lang="bg-BG" sz="4000" b="1" dirty="0">
              <a:solidFill>
                <a:srgbClr val="E4931C"/>
              </a:solidFill>
              <a:latin typeface="Segoe Script" pitchFamily="34" charset="0"/>
            </a:endParaRPr>
          </a:p>
        </p:txBody>
      </p:sp>
      <p:pic>
        <p:nvPicPr>
          <p:cNvPr id="2050" name="Picture 2" descr="C:\Users\bobi\Downloads\20201029_0831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49530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27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bg-BG" sz="6600" i="1" dirty="0" smtClean="0">
              <a:solidFill>
                <a:srgbClr val="D88306"/>
              </a:solidFill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en-US" sz="6600" b="1" i="1" dirty="0" smtClean="0">
                <a:solidFill>
                  <a:srgbClr val="D88306"/>
                </a:solidFill>
                <a:latin typeface="Monotype Corsiva" pitchFamily="66" charset="0"/>
              </a:rPr>
              <a:t>II-</a:t>
            </a:r>
            <a:r>
              <a:rPr lang="bg-BG" sz="6600" b="1" i="1" dirty="0">
                <a:solidFill>
                  <a:srgbClr val="D88306"/>
                </a:solidFill>
                <a:latin typeface="Monotype Corsiva" pitchFamily="66" charset="0"/>
              </a:rPr>
              <a:t>ра възрастова група</a:t>
            </a:r>
            <a:br>
              <a:rPr lang="bg-BG" sz="6600" b="1" i="1" dirty="0">
                <a:solidFill>
                  <a:srgbClr val="D88306"/>
                </a:solidFill>
                <a:latin typeface="Monotype Corsiva" pitchFamily="66" charset="0"/>
              </a:rPr>
            </a:br>
            <a:r>
              <a:rPr lang="bg-BG" b="1" dirty="0"/>
              <a:t/>
            </a:r>
            <a:br>
              <a:rPr lang="bg-BG" b="1" dirty="0"/>
            </a:b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79067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bg-BG" sz="3600" b="1" dirty="0" smtClean="0">
                <a:solidFill>
                  <a:srgbClr val="D88306"/>
                </a:solidFill>
                <a:latin typeface="Monotype Corsiva" pitchFamily="66" charset="0"/>
              </a:rPr>
              <a:t>РАБОТНИ МОМЕНТИ</a:t>
            </a:r>
            <a:endParaRPr lang="bg-BG" sz="3600" b="1" dirty="0">
              <a:solidFill>
                <a:srgbClr val="D88306"/>
              </a:solidFill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bg-BG" b="1" dirty="0" smtClean="0">
                <a:solidFill>
                  <a:srgbClr val="E4931C"/>
                </a:solidFill>
                <a:latin typeface="Monotype Corsiva" pitchFamily="66" charset="0"/>
              </a:rPr>
              <a:t>ЗАТВЪРДЯВАНЕ НА ЦВЕТОВЕ</a:t>
            </a:r>
          </a:p>
          <a:p>
            <a:endParaRPr lang="bg-BG" b="1" dirty="0">
              <a:solidFill>
                <a:srgbClr val="E4931C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C:\Users\bobi\Downloads\20201029_0925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701" y="2133600"/>
            <a:ext cx="57912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4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mtClean="0">
                <a:solidFill>
                  <a:srgbClr val="E4931C"/>
                </a:solidFill>
                <a:latin typeface="Monotype Corsiva" pitchFamily="66" charset="0"/>
              </a:rPr>
              <a:t>„Правила за безопасно движение</a:t>
            </a:r>
            <a:br>
              <a:rPr lang="bg-BG" smtClean="0">
                <a:solidFill>
                  <a:srgbClr val="E4931C"/>
                </a:solidFill>
                <a:latin typeface="Monotype Corsiva" pitchFamily="66" charset="0"/>
              </a:rPr>
            </a:br>
            <a:r>
              <a:rPr lang="bg-BG" smtClean="0">
                <a:solidFill>
                  <a:srgbClr val="E4931C"/>
                </a:solidFill>
                <a:latin typeface="Monotype Corsiva" pitchFamily="66" charset="0"/>
              </a:rPr>
              <a:t>по пътищата“- СВЕТОФАР</a:t>
            </a:r>
            <a:endParaRPr lang="bg-BG" dirty="0">
              <a:solidFill>
                <a:srgbClr val="E4931C"/>
              </a:solidFill>
              <a:latin typeface="Monotype Corsiva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0891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73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Екип на група „МАРГАРИТКА“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47800"/>
            <a:ext cx="5584336" cy="4897437"/>
          </a:xfrm>
        </p:spPr>
      </p:pic>
    </p:spTree>
    <p:extLst>
      <p:ext uri="{BB962C8B-B14F-4D97-AF65-F5344CB8AC3E}">
        <p14:creationId xmlns:p14="http://schemas.microsoft.com/office/powerpoint/2010/main" val="23246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  <a:t>Образование </a:t>
            </a:r>
            <a:b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  <a:t>на педагогическия екип</a:t>
            </a:r>
            <a:endParaRPr lang="bg-BG" sz="4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pPr algn="ctr"/>
            <a:endParaRPr lang="bg-BG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Аглика Бончева – старши учител, 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магистър, специалност: „Педагогическо взаимодействие </a:t>
            </a: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деца с проблемно поведение“.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- 4 ПКС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- 3 ПКС в процес на обучение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bobi\Desktop\received_51491898612485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11430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0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 </a:t>
            </a:r>
          </a:p>
          <a:p>
            <a:pPr marL="0" indent="0">
              <a:buNone/>
            </a:pPr>
            <a:endParaRPr lang="bg-BG" dirty="0"/>
          </a:p>
          <a:p>
            <a:pPr marL="0" indent="0" algn="ctr">
              <a:buNone/>
            </a:pPr>
            <a:r>
              <a:rPr lang="bg-BG" dirty="0" smtClean="0"/>
              <a:t>       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Борислава Борисова – учител,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агистър, специалност: „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Педагогическо взаимодействие с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 с проблемно поведение“.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              - 4 ПКС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             - </a:t>
            </a: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3 ПКС в процес на обучение</a:t>
            </a:r>
          </a:p>
          <a:p>
            <a:pPr marL="0" indent="0">
              <a:buNone/>
            </a:pPr>
            <a:endParaRPr lang="bg-BG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bobi\Desktop\20200603_171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066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4449763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Маргаритки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сме прекрасни, слънчеви деца!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На воля играем, учим се и пеем,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 детската градина-весело живеем!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Всички ни обичат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и цветенца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маргаритки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ни наричат!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bobi\Desktop\grupa-margarit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648200"/>
            <a:ext cx="3494314" cy="198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94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685800"/>
            <a:ext cx="6480720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ИСТОРИЯ НА ГРУПАТА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066800"/>
            <a:ext cx="6480720" cy="5400600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bobi\Desktop\photocollage_2020831587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47800"/>
            <a:ext cx="6324600" cy="522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648200"/>
            <a:ext cx="3225311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6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8077200" cy="1112838"/>
          </a:xfrm>
        </p:spPr>
        <p:txBody>
          <a:bodyPr>
            <a:normAutofit/>
          </a:bodyPr>
          <a:lstStyle/>
          <a:p>
            <a:r>
              <a:rPr lang="bg-BG" sz="60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Випуск 2019-2023г.</a:t>
            </a:r>
            <a:endParaRPr lang="bg-BG" sz="6000" b="1" i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Група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„Маргаритка“, започва да функционира с набор 2016 г., през месец септември 2019г. и се състои от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26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деца. От тях 14 момичета и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12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момчета.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22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от децата са родени през 2016г., а 4 деца са родени през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2017.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4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533400"/>
            <a:ext cx="7099448" cy="381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Занимания по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интереси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I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-ва възрастова група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600200"/>
            <a:ext cx="5026818" cy="5026818"/>
          </a:xfrm>
        </p:spPr>
      </p:pic>
    </p:spTree>
    <p:extLst>
      <p:ext uri="{BB962C8B-B14F-4D97-AF65-F5344CB8AC3E}">
        <p14:creationId xmlns:p14="http://schemas.microsoft.com/office/powerpoint/2010/main" val="31975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840760" cy="77809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Работни моменти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6561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FDEADA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264</Words>
  <Application>Microsoft Office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Courier New</vt:lpstr>
      <vt:lpstr>Wingdings</vt:lpstr>
      <vt:lpstr>Times New Roman</vt:lpstr>
      <vt:lpstr>Matilda</vt:lpstr>
      <vt:lpstr>Monotype Corsiva</vt:lpstr>
      <vt:lpstr>Segoe Script</vt:lpstr>
      <vt:lpstr>Angsana New</vt:lpstr>
      <vt:lpstr>Тема Office</vt:lpstr>
      <vt:lpstr>PowerPoint Presentation</vt:lpstr>
      <vt:lpstr>Екип на група „МАРГАРИТКА“</vt:lpstr>
      <vt:lpstr>Образование  на педагогическия екип</vt:lpstr>
      <vt:lpstr>PowerPoint Presentation</vt:lpstr>
      <vt:lpstr>PowerPoint Presentation</vt:lpstr>
      <vt:lpstr>ИСТОРИЯ НА ГРУПАТА</vt:lpstr>
      <vt:lpstr>Випуск 2019-2023г.</vt:lpstr>
      <vt:lpstr>Занимания по интереси I-ва възрастова група</vt:lpstr>
      <vt:lpstr>Работни моменти</vt:lpstr>
      <vt:lpstr>Учебна 2020-2021г.</vt:lpstr>
      <vt:lpstr>PowerPoint Presentation</vt:lpstr>
      <vt:lpstr>Група „МАРГАРИТКА“</vt:lpstr>
      <vt:lpstr>PowerPoint Presentation</vt:lpstr>
      <vt:lpstr>РАБОТНИ МОМЕНТИ</vt:lpstr>
      <vt:lpstr>„Правила за безопасно движение по пътищата“- СВЕТОФАР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Ранько Е.А.</dc:creator>
  <cp:lastModifiedBy>bobi</cp:lastModifiedBy>
  <cp:revision>119</cp:revision>
  <dcterms:created xsi:type="dcterms:W3CDTF">2013-08-23T08:38:35Z</dcterms:created>
  <dcterms:modified xsi:type="dcterms:W3CDTF">2020-10-29T07:59:11Z</dcterms:modified>
</cp:coreProperties>
</file>