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512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552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401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800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651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77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373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35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757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812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76D0-980B-416F-A04C-CDE36062A6ED}" type="datetimeFigureOut">
              <a:rPr lang="bg-BG" smtClean="0"/>
              <a:t>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F31E-E921-4CD1-968D-81DD84844A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635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FF0000"/>
                </a:solidFill>
              </a:rPr>
              <a:t>Портфолио на </a:t>
            </a:r>
            <a:r>
              <a:rPr lang="bg-BG" sz="2800" dirty="0" err="1" smtClean="0">
                <a:solidFill>
                  <a:srgbClr val="FF0000"/>
                </a:solidFill>
              </a:rPr>
              <a:t>гр</a:t>
            </a:r>
            <a:r>
              <a:rPr lang="bg-BG" sz="2800" dirty="0" smtClean="0">
                <a:solidFill>
                  <a:srgbClr val="FF0000"/>
                </a:solidFill>
              </a:rPr>
              <a:t>“Усмивка,</a:t>
            </a:r>
            <a:br>
              <a:rPr lang="bg-BG" sz="2800" dirty="0" smtClean="0">
                <a:solidFill>
                  <a:srgbClr val="FF0000"/>
                </a:solidFill>
              </a:rPr>
            </a:br>
            <a:r>
              <a:rPr lang="bg-BG" sz="2800" dirty="0" smtClean="0">
                <a:solidFill>
                  <a:srgbClr val="FF0000"/>
                </a:solidFill>
              </a:rPr>
              <a:t>ДГ“Първи юни“, гр.Кюстендил</a:t>
            </a:r>
            <a:endParaRPr lang="bg-BG" sz="2800" dirty="0">
              <a:solidFill>
                <a:srgbClr val="FF0000"/>
              </a:solidFill>
            </a:endParaRPr>
          </a:p>
        </p:txBody>
      </p:sp>
      <p:pic>
        <p:nvPicPr>
          <p:cNvPr id="8" name="Контейнер за съдържание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522812" cy="4522812"/>
          </a:xfrm>
        </p:spPr>
      </p:pic>
    </p:spTree>
    <p:extLst>
      <p:ext uri="{BB962C8B-B14F-4D97-AF65-F5344CB8AC3E}">
        <p14:creationId xmlns:p14="http://schemas.microsoft.com/office/powerpoint/2010/main" val="409206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</p:spPr>
        <p:txBody>
          <a:bodyPr>
            <a:normAutofit/>
          </a:bodyPr>
          <a:lstStyle/>
          <a:p>
            <a:r>
              <a:rPr lang="bg-BG" sz="1800" dirty="0" smtClean="0"/>
              <a:t>В състава на усмивките са:</a:t>
            </a:r>
            <a:endParaRPr lang="bg-BG" sz="1800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00" y="342106"/>
            <a:ext cx="4286250" cy="5715000"/>
          </a:xfrm>
        </p:spPr>
      </p:pic>
      <p:sp>
        <p:nvSpPr>
          <p:cNvPr id="6" name="Текстов контейнер 5"/>
          <p:cNvSpPr>
            <a:spLocks noGrp="1"/>
          </p:cNvSpPr>
          <p:nvPr>
            <p:ph type="body" sz="half" idx="2"/>
          </p:nvPr>
        </p:nvSpPr>
        <p:spPr>
          <a:xfrm>
            <a:off x="457200" y="1196752"/>
            <a:ext cx="3008313" cy="4929411"/>
          </a:xfrm>
        </p:spPr>
        <p:txBody>
          <a:bodyPr>
            <a:normAutofit/>
          </a:bodyPr>
          <a:lstStyle/>
          <a:p>
            <a:r>
              <a:rPr lang="bg-BG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Учители: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Снежана </a:t>
            </a:r>
            <a:r>
              <a:rPr lang="bg-BG" sz="1600" dirty="0" err="1" smtClean="0">
                <a:latin typeface="Times New Roman" pitchFamily="18" charset="0"/>
                <a:cs typeface="Times New Roman" pitchFamily="18" charset="0"/>
              </a:rPr>
              <a:t>Сахатчийска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– учител , 3-то ПКС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Десислава Костова- ст.учител,3-то ПКС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Светлана Бойкова-помощник възпитател</a:t>
            </a:r>
          </a:p>
          <a:p>
            <a:pPr marL="285750" indent="-285750">
              <a:buFont typeface="Wingdings" pitchFamily="2" charset="2"/>
              <a:buChar char="v"/>
            </a:pPr>
            <a:endParaRPr lang="bg-BG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Деца:</a:t>
            </a:r>
          </a:p>
          <a:p>
            <a:pPr algn="just"/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Децата в групата са от 2016г. По- голямата част постъпиха в групата на две годишна възраст. През 2020-21 учебна година децата са 20  и 1 дете на самостоятелна форма на обучение.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6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Ние сме артистични</a:t>
            </a:r>
            <a:endParaRPr lang="bg-BG" dirty="0"/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8" name="Контейнер за съдържание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150747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bg-BG" dirty="0" smtClean="0"/>
              <a:t>Ние сме музикални</a:t>
            </a:r>
            <a:endParaRPr lang="bg-BG" dirty="0"/>
          </a:p>
        </p:txBody>
      </p:sp>
      <p:pic>
        <p:nvPicPr>
          <p:cNvPr id="9" name="Контейнер за съдържание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1"/>
            <a:ext cx="4040188" cy="3507272"/>
          </a:xfrm>
        </p:spPr>
      </p:pic>
      <p:pic>
        <p:nvPicPr>
          <p:cNvPr id="10" name="Контейнер за съдържание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88840"/>
            <a:ext cx="4041775" cy="3507801"/>
          </a:xfrm>
        </p:spPr>
      </p:pic>
    </p:spTree>
    <p:extLst>
      <p:ext uri="{BB962C8B-B14F-4D97-AF65-F5344CB8AC3E}">
        <p14:creationId xmlns:p14="http://schemas.microsoft.com/office/powerpoint/2010/main" val="375006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bg-BG" sz="2800" b="1" i="1" dirty="0" smtClean="0">
                <a:solidFill>
                  <a:srgbClr val="7030A0"/>
                </a:solidFill>
              </a:rPr>
              <a:t>Обичаме да творим ,рисуваме и изобретяваме</a:t>
            </a:r>
            <a:endParaRPr lang="bg-BG" sz="2800" b="1" i="1" dirty="0">
              <a:solidFill>
                <a:srgbClr val="7030A0"/>
              </a:solidFill>
            </a:endParaRPr>
          </a:p>
        </p:txBody>
      </p:sp>
      <p:pic>
        <p:nvPicPr>
          <p:cNvPr id="7" name="Контейнер за съдържание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4038600" cy="3388816"/>
          </a:xfrm>
        </p:spPr>
      </p:pic>
      <p:pic>
        <p:nvPicPr>
          <p:cNvPr id="8" name="Контейнер за съдържание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16832"/>
            <a:ext cx="4038600" cy="3460824"/>
          </a:xfrm>
        </p:spPr>
      </p:pic>
    </p:spTree>
    <p:extLst>
      <p:ext uri="{BB962C8B-B14F-4D97-AF65-F5344CB8AC3E}">
        <p14:creationId xmlns:p14="http://schemas.microsoft.com/office/powerpoint/2010/main" val="380017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bg-BG" sz="2400" b="1" i="1" dirty="0" smtClean="0">
                <a:solidFill>
                  <a:srgbClr val="00B050"/>
                </a:solidFill>
              </a:rPr>
              <a:t>Ние танцуваме, спортуваме и не забравяме да се веселим</a:t>
            </a:r>
            <a:endParaRPr lang="bg-BG" sz="2400" b="1" i="1" dirty="0">
              <a:solidFill>
                <a:srgbClr val="00B050"/>
              </a:solidFill>
            </a:endParaRPr>
          </a:p>
        </p:txBody>
      </p:sp>
      <p:pic>
        <p:nvPicPr>
          <p:cNvPr id="10" name="Контейнер за съдържание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3840427" cy="2880320"/>
          </a:xfrm>
        </p:spPr>
      </p:pic>
      <p:pic>
        <p:nvPicPr>
          <p:cNvPr id="11" name="Контейнер за съдържание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268" y="1628800"/>
            <a:ext cx="3394472" cy="4525963"/>
          </a:xfrm>
        </p:spPr>
      </p:pic>
      <p:pic>
        <p:nvPicPr>
          <p:cNvPr id="1026" name="Picture 2" descr="C:\Users\USER\Desktop\Нова папка\122074181_3673097382740834_4655740237487748283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3937620" cy="294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79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231871" cy="5976664"/>
          </a:xfrm>
        </p:spPr>
      </p:pic>
      <p:sp>
        <p:nvSpPr>
          <p:cNvPr id="6" name="Заглавие 1"/>
          <p:cNvSpPr>
            <a:spLocks noGrp="1"/>
          </p:cNvSpPr>
          <p:nvPr>
            <p:ph type="title"/>
          </p:nvPr>
        </p:nvSpPr>
        <p:spPr>
          <a:xfrm rot="10800000" flipV="1">
            <a:off x="1029359" y="613321"/>
            <a:ext cx="6896749" cy="4079542"/>
          </a:xfrm>
        </p:spPr>
        <p:txBody>
          <a:bodyPr>
            <a:normAutofit/>
          </a:bodyPr>
          <a:lstStyle/>
          <a:p>
            <a:r>
              <a:rPr lang="bg-BG" dirty="0" smtClean="0"/>
              <a:t>Всеки ден мисли позитивно и продължавай да се усмихваш!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6547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95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тема</vt:lpstr>
      <vt:lpstr>Портфолио на гр“Усмивка, ДГ“Първи юни“, гр.Кюстендил</vt:lpstr>
      <vt:lpstr>В състава на усмивките са:</vt:lpstr>
      <vt:lpstr>Ние сме артистични</vt:lpstr>
      <vt:lpstr>Ние сме музикални</vt:lpstr>
      <vt:lpstr>Обичаме да творим ,рисуваме и изобретяваме</vt:lpstr>
      <vt:lpstr>Ние танцуваме, спортуваме и не забравяме да се веселим</vt:lpstr>
      <vt:lpstr>Всеки ден мисли позитивно и продължавай да се усмихваш!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на гр“Усмивка, ДГ“Първи юни“, гр.Кюстендил</dc:title>
  <dc:creator>USER</dc:creator>
  <cp:lastModifiedBy>bobi</cp:lastModifiedBy>
  <cp:revision>12</cp:revision>
  <dcterms:created xsi:type="dcterms:W3CDTF">2020-10-22T10:51:16Z</dcterms:created>
  <dcterms:modified xsi:type="dcterms:W3CDTF">2020-11-05T12:41:57Z</dcterms:modified>
</cp:coreProperties>
</file>